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</p:sldMasterIdLst>
  <p:notesMasterIdLst>
    <p:notesMasterId r:id="rId10"/>
  </p:notesMasterIdLst>
  <p:handoutMasterIdLst>
    <p:handoutMasterId r:id="rId11"/>
  </p:handoutMasterIdLst>
  <p:sldIdLst>
    <p:sldId id="319" r:id="rId2"/>
    <p:sldId id="320" r:id="rId3"/>
    <p:sldId id="301" r:id="rId4"/>
    <p:sldId id="299" r:id="rId5"/>
    <p:sldId id="284" r:id="rId6"/>
    <p:sldId id="310" r:id="rId7"/>
    <p:sldId id="315" r:id="rId8"/>
    <p:sldId id="295" r:id="rId9"/>
  </p:sldIdLst>
  <p:sldSz cx="9144000" cy="6858000" type="screen4x3"/>
  <p:notesSz cx="7102475" cy="9388475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495">
          <p15:clr>
            <a:srgbClr val="A4A3A4"/>
          </p15:clr>
        </p15:guide>
        <p15:guide id="2" orient="horz" pos="2234">
          <p15:clr>
            <a:srgbClr val="A4A3A4"/>
          </p15:clr>
        </p15:guide>
        <p15:guide id="3" orient="horz" pos="1744">
          <p15:clr>
            <a:srgbClr val="A4A3A4"/>
          </p15:clr>
        </p15:guide>
        <p15:guide id="4" orient="horz" pos="2996">
          <p15:clr>
            <a:srgbClr val="A4A3A4"/>
          </p15:clr>
        </p15:guide>
        <p15:guide id="5" orient="horz" pos="2389">
          <p15:clr>
            <a:srgbClr val="A4A3A4"/>
          </p15:clr>
        </p15:guide>
        <p15:guide id="6" pos="3480">
          <p15:clr>
            <a:srgbClr val="A4A3A4"/>
          </p15:clr>
        </p15:guide>
        <p15:guide id="7" pos="873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58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68347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93" autoAdjust="0"/>
    <p:restoredTop sz="54013" autoAdjust="0"/>
  </p:normalViewPr>
  <p:slideViewPr>
    <p:cSldViewPr snapToGrid="0" snapToObjects="1">
      <p:cViewPr>
        <p:scale>
          <a:sx n="39" d="100"/>
          <a:sy n="39" d="100"/>
        </p:scale>
        <p:origin x="-1968" y="-72"/>
      </p:cViewPr>
      <p:guideLst>
        <p:guide orient="horz" pos="2495"/>
        <p:guide orient="horz" pos="2234"/>
        <p:guide orient="horz" pos="1744"/>
        <p:guide orient="horz" pos="2996"/>
        <p:guide orient="horz" pos="2389"/>
        <p:guide pos="3480"/>
        <p:guide pos="8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8" d="100"/>
          <a:sy n="78" d="100"/>
        </p:scale>
        <p:origin x="3264" y="96"/>
      </p:cViewPr>
      <p:guideLst>
        <p:guide orient="horz" pos="2958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FAD3DF-A40F-4033-8606-351E993C024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AA0C5872-A717-4EC5-AF1C-DFFE08830F23}">
      <dgm:prSet phldrT="[Text]"/>
      <dgm:spPr>
        <a:solidFill>
          <a:srgbClr val="768347"/>
        </a:solidFill>
        <a:ln>
          <a:noFill/>
        </a:ln>
      </dgm:spPr>
      <dgm:t>
        <a:bodyPr/>
        <a:lstStyle/>
        <a:p>
          <a:r>
            <a:rPr lang="en-CA" dirty="0"/>
            <a:t>Rod Davis</a:t>
          </a:r>
        </a:p>
        <a:p>
          <a:r>
            <a:rPr lang="en-CA" dirty="0"/>
            <a:t>Chair</a:t>
          </a:r>
        </a:p>
      </dgm:t>
    </dgm:pt>
    <dgm:pt modelId="{DC6E94B8-8B70-4DFA-9863-13C68F2FD877}" type="parTrans" cxnId="{B1201FEC-F429-4B10-AED6-24A80F7A8CFD}">
      <dgm:prSet/>
      <dgm:spPr/>
      <dgm:t>
        <a:bodyPr/>
        <a:lstStyle/>
        <a:p>
          <a:endParaRPr lang="en-CA"/>
        </a:p>
      </dgm:t>
    </dgm:pt>
    <dgm:pt modelId="{03928A44-F33A-469F-8E80-1F9530B247AC}" type="sibTrans" cxnId="{B1201FEC-F429-4B10-AED6-24A80F7A8CFD}">
      <dgm:prSet/>
      <dgm:spPr/>
      <dgm:t>
        <a:bodyPr/>
        <a:lstStyle/>
        <a:p>
          <a:endParaRPr lang="en-CA"/>
        </a:p>
      </dgm:t>
    </dgm:pt>
    <dgm:pt modelId="{4E6E45B9-5479-4CC1-869E-F8C84C6374C9}">
      <dgm:prSet phldrT="[Text]" custT="1"/>
      <dgm:spPr>
        <a:solidFill>
          <a:srgbClr val="768347"/>
        </a:solidFill>
      </dgm:spPr>
      <dgm:t>
        <a:bodyPr/>
        <a:lstStyle/>
        <a:p>
          <a:r>
            <a:rPr lang="en-CA" sz="13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Council</a:t>
          </a:r>
        </a:p>
      </dgm:t>
    </dgm:pt>
    <dgm:pt modelId="{77B11434-769A-4E14-A53A-BBF929CA01A8}" type="parTrans" cxnId="{1F488342-DFE9-40B2-B5BA-20187239C9ED}">
      <dgm:prSet/>
      <dgm:spPr/>
      <dgm:t>
        <a:bodyPr/>
        <a:lstStyle/>
        <a:p>
          <a:endParaRPr lang="en-CA"/>
        </a:p>
      </dgm:t>
    </dgm:pt>
    <dgm:pt modelId="{7A0E78B2-BA24-4FE8-8E09-F4718C870BA7}" type="sibTrans" cxnId="{1F488342-DFE9-40B2-B5BA-20187239C9ED}">
      <dgm:prSet/>
      <dgm:spPr/>
      <dgm:t>
        <a:bodyPr/>
        <a:lstStyle/>
        <a:p>
          <a:endParaRPr lang="en-CA"/>
        </a:p>
      </dgm:t>
    </dgm:pt>
    <dgm:pt modelId="{21F46A1B-FEE1-4F9F-A7A9-3C39EB4F6164}">
      <dgm:prSet phldrT="[Text]"/>
      <dgm:spPr>
        <a:solidFill>
          <a:srgbClr val="768347"/>
        </a:solidFill>
      </dgm:spPr>
      <dgm:t>
        <a:bodyPr/>
        <a:lstStyle/>
        <a:p>
          <a:r>
            <a:rPr lang="en-CA" dirty="0"/>
            <a:t>Phil O’Connor</a:t>
          </a:r>
        </a:p>
        <a:p>
          <a:r>
            <a:rPr lang="en-CA" dirty="0"/>
            <a:t>Executive Director</a:t>
          </a:r>
        </a:p>
      </dgm:t>
    </dgm:pt>
    <dgm:pt modelId="{D094A2F2-D136-4593-AB2B-18EA6EB8056B}" type="parTrans" cxnId="{FD951142-0883-442C-ACB3-BB8BF13158CA}">
      <dgm:prSet/>
      <dgm:spPr/>
      <dgm:t>
        <a:bodyPr/>
        <a:lstStyle/>
        <a:p>
          <a:endParaRPr lang="en-CA"/>
        </a:p>
      </dgm:t>
    </dgm:pt>
    <dgm:pt modelId="{5036E598-9BE9-4B8F-AAC6-A17F41C5B400}" type="sibTrans" cxnId="{FD951142-0883-442C-ACB3-BB8BF13158CA}">
      <dgm:prSet/>
      <dgm:spPr/>
      <dgm:t>
        <a:bodyPr/>
        <a:lstStyle/>
        <a:p>
          <a:endParaRPr lang="en-CA"/>
        </a:p>
      </dgm:t>
    </dgm:pt>
    <dgm:pt modelId="{C05E48D6-42C5-4A24-95C1-F2ADC19F69ED}">
      <dgm:prSet phldrT="[Text]"/>
      <dgm:spPr>
        <a:solidFill>
          <a:srgbClr val="768347"/>
        </a:solidFill>
      </dgm:spPr>
      <dgm:t>
        <a:bodyPr/>
        <a:lstStyle/>
        <a:p>
          <a:r>
            <a:rPr lang="en-CA" dirty="0"/>
            <a:t>Blair Robertson</a:t>
          </a:r>
        </a:p>
        <a:p>
          <a:r>
            <a:rPr lang="en-CA" dirty="0"/>
            <a:t>Vice-Chair</a:t>
          </a:r>
        </a:p>
      </dgm:t>
    </dgm:pt>
    <dgm:pt modelId="{CB76D066-BD42-4D9C-A408-AF7CF63F10BB}" type="parTrans" cxnId="{C9092528-9A45-47FA-AA3B-7DFD6D4AAC49}">
      <dgm:prSet/>
      <dgm:spPr/>
      <dgm:t>
        <a:bodyPr/>
        <a:lstStyle/>
        <a:p>
          <a:endParaRPr lang="en-CA"/>
        </a:p>
      </dgm:t>
    </dgm:pt>
    <dgm:pt modelId="{5FAB421D-59FB-4127-AC69-9911AB6D20B8}" type="sibTrans" cxnId="{C9092528-9A45-47FA-AA3B-7DFD6D4AAC49}">
      <dgm:prSet/>
      <dgm:spPr/>
      <dgm:t>
        <a:bodyPr/>
        <a:lstStyle/>
        <a:p>
          <a:endParaRPr lang="en-CA"/>
        </a:p>
      </dgm:t>
    </dgm:pt>
    <dgm:pt modelId="{993EB912-6FEB-4BEE-A6F7-24445947629F}">
      <dgm:prSet phldrT="[Text]"/>
      <dgm:spPr>
        <a:solidFill>
          <a:srgbClr val="768347"/>
        </a:solidFill>
      </dgm:spPr>
      <dgm:t>
        <a:bodyPr/>
        <a:lstStyle/>
        <a:p>
          <a:r>
            <a:rPr lang="en-CA" dirty="0"/>
            <a:t>Brian Frenkel</a:t>
          </a:r>
        </a:p>
      </dgm:t>
    </dgm:pt>
    <dgm:pt modelId="{A25B2EEE-35C1-4DC0-A119-87656518EB36}" type="parTrans" cxnId="{210B6541-0F42-4511-BA2F-BD0C5309A74E}">
      <dgm:prSet/>
      <dgm:spPr/>
      <dgm:t>
        <a:bodyPr/>
        <a:lstStyle/>
        <a:p>
          <a:endParaRPr lang="en-CA"/>
        </a:p>
      </dgm:t>
    </dgm:pt>
    <dgm:pt modelId="{459195BF-B043-4C87-992D-AF1753670AED}" type="sibTrans" cxnId="{210B6541-0F42-4511-BA2F-BD0C5309A74E}">
      <dgm:prSet/>
      <dgm:spPr/>
      <dgm:t>
        <a:bodyPr/>
        <a:lstStyle/>
        <a:p>
          <a:endParaRPr lang="en-CA"/>
        </a:p>
      </dgm:t>
    </dgm:pt>
    <dgm:pt modelId="{0886FA48-D709-4010-B04B-E85B1344A00A}">
      <dgm:prSet phldrT="[Text]"/>
      <dgm:spPr>
        <a:solidFill>
          <a:srgbClr val="768347"/>
        </a:solidFill>
      </dgm:spPr>
      <dgm:t>
        <a:bodyPr/>
        <a:lstStyle/>
        <a:p>
          <a:r>
            <a:rPr lang="en-CA" dirty="0"/>
            <a:t>Dennis </a:t>
          </a:r>
          <a:r>
            <a:rPr lang="en-CA" dirty="0" err="1"/>
            <a:t>Lozinski</a:t>
          </a:r>
          <a:endParaRPr lang="en-CA" dirty="0"/>
        </a:p>
      </dgm:t>
    </dgm:pt>
    <dgm:pt modelId="{133D190D-F676-4E36-87A8-C774418FB549}" type="parTrans" cxnId="{3D5D6AF6-51C1-46D9-82EF-7C19550B127A}">
      <dgm:prSet/>
      <dgm:spPr/>
      <dgm:t>
        <a:bodyPr/>
        <a:lstStyle/>
        <a:p>
          <a:endParaRPr lang="en-CA"/>
        </a:p>
      </dgm:t>
    </dgm:pt>
    <dgm:pt modelId="{61E464B1-3C5A-4F0C-8670-67D9E1F58266}" type="sibTrans" cxnId="{3D5D6AF6-51C1-46D9-82EF-7C19550B127A}">
      <dgm:prSet/>
      <dgm:spPr/>
      <dgm:t>
        <a:bodyPr/>
        <a:lstStyle/>
        <a:p>
          <a:endParaRPr lang="en-CA"/>
        </a:p>
      </dgm:t>
    </dgm:pt>
    <dgm:pt modelId="{E1143909-229E-4654-8C7B-97D22BDA59C6}">
      <dgm:prSet phldrT="[Text]"/>
      <dgm:spPr>
        <a:solidFill>
          <a:srgbClr val="768347"/>
        </a:solidFill>
      </dgm:spPr>
      <dgm:t>
        <a:bodyPr/>
        <a:lstStyle/>
        <a:p>
          <a:r>
            <a:rPr lang="en-CA" dirty="0"/>
            <a:t>Will Pryhitko</a:t>
          </a:r>
        </a:p>
      </dgm:t>
    </dgm:pt>
    <dgm:pt modelId="{A89DFB9C-3110-4AC6-A388-89D0257AAF13}" type="parTrans" cxnId="{D93693FE-4229-4AD5-B5F8-09879BD6DE6B}">
      <dgm:prSet/>
      <dgm:spPr/>
      <dgm:t>
        <a:bodyPr/>
        <a:lstStyle/>
        <a:p>
          <a:endParaRPr lang="en-CA"/>
        </a:p>
      </dgm:t>
    </dgm:pt>
    <dgm:pt modelId="{A33D9346-D173-4416-B3A0-44F0751F43B6}" type="sibTrans" cxnId="{D93693FE-4229-4AD5-B5F8-09879BD6DE6B}">
      <dgm:prSet/>
      <dgm:spPr/>
      <dgm:t>
        <a:bodyPr/>
        <a:lstStyle/>
        <a:p>
          <a:endParaRPr lang="en-CA"/>
        </a:p>
      </dgm:t>
    </dgm:pt>
    <dgm:pt modelId="{EC47CC5E-8962-40CE-9DE1-554A9BA1B47E}">
      <dgm:prSet phldrT="[Text]"/>
      <dgm:spPr>
        <a:solidFill>
          <a:srgbClr val="768347"/>
        </a:solidFill>
      </dgm:spPr>
      <dgm:t>
        <a:bodyPr/>
        <a:lstStyle/>
        <a:p>
          <a:r>
            <a:rPr lang="en-CA" dirty="0"/>
            <a:t>Ann Donaldson</a:t>
          </a:r>
        </a:p>
        <a:p>
          <a:r>
            <a:rPr lang="en-CA" dirty="0"/>
            <a:t>Program Manager</a:t>
          </a:r>
        </a:p>
      </dgm:t>
    </dgm:pt>
    <dgm:pt modelId="{3EF5A70C-70DE-478F-A573-66406AC056F7}" type="parTrans" cxnId="{08E9C99E-0542-4864-A004-FB043D9E489C}">
      <dgm:prSet/>
      <dgm:spPr/>
      <dgm:t>
        <a:bodyPr/>
        <a:lstStyle/>
        <a:p>
          <a:endParaRPr lang="en-CA"/>
        </a:p>
      </dgm:t>
    </dgm:pt>
    <dgm:pt modelId="{8A617622-BB25-4521-8A1F-ACFF1B80779A}" type="sibTrans" cxnId="{08E9C99E-0542-4864-A004-FB043D9E489C}">
      <dgm:prSet/>
      <dgm:spPr/>
      <dgm:t>
        <a:bodyPr/>
        <a:lstStyle/>
        <a:p>
          <a:endParaRPr lang="en-CA"/>
        </a:p>
      </dgm:t>
    </dgm:pt>
    <dgm:pt modelId="{1BE566B7-4DB5-40FB-A120-495C55F4ED6A}">
      <dgm:prSet phldrT="[Text]"/>
      <dgm:spPr>
        <a:solidFill>
          <a:srgbClr val="768347"/>
        </a:solidFill>
      </dgm:spPr>
      <dgm:t>
        <a:bodyPr/>
        <a:lstStyle/>
        <a:p>
          <a:r>
            <a:rPr lang="en-CA" dirty="0"/>
            <a:t>Resource Specialists</a:t>
          </a:r>
        </a:p>
      </dgm:t>
    </dgm:pt>
    <dgm:pt modelId="{B4B01B26-3B14-4CAA-829E-F220DED4CEE4}" type="parTrans" cxnId="{52E65F99-75B7-48C0-82AD-903651118DDD}">
      <dgm:prSet/>
      <dgm:spPr/>
      <dgm:t>
        <a:bodyPr/>
        <a:lstStyle/>
        <a:p>
          <a:endParaRPr lang="en-CA"/>
        </a:p>
      </dgm:t>
    </dgm:pt>
    <dgm:pt modelId="{41C4B8FF-40B7-4E4E-AE2A-95A4D091D625}" type="sibTrans" cxnId="{52E65F99-75B7-48C0-82AD-903651118DDD}">
      <dgm:prSet/>
      <dgm:spPr/>
      <dgm:t>
        <a:bodyPr/>
        <a:lstStyle/>
        <a:p>
          <a:endParaRPr lang="en-CA"/>
        </a:p>
      </dgm:t>
    </dgm:pt>
    <dgm:pt modelId="{44F3E436-B047-4511-9C6C-D35D8E95FF8A}">
      <dgm:prSet phldrT="[Text]"/>
      <dgm:spPr>
        <a:solidFill>
          <a:srgbClr val="768347"/>
        </a:solidFill>
      </dgm:spPr>
      <dgm:t>
        <a:bodyPr/>
        <a:lstStyle/>
        <a:p>
          <a:r>
            <a:rPr lang="en-CA" dirty="0"/>
            <a:t>Foresters</a:t>
          </a:r>
        </a:p>
      </dgm:t>
    </dgm:pt>
    <dgm:pt modelId="{C4370063-98DB-48EC-B779-F9AAA701E668}" type="parTrans" cxnId="{1295E722-6010-4EC7-9EC2-14ECF74F74F6}">
      <dgm:prSet/>
      <dgm:spPr/>
      <dgm:t>
        <a:bodyPr/>
        <a:lstStyle/>
        <a:p>
          <a:endParaRPr lang="en-CA"/>
        </a:p>
      </dgm:t>
    </dgm:pt>
    <dgm:pt modelId="{6FACDAEE-F5B4-42C6-90EB-515A26AAD23E}" type="sibTrans" cxnId="{1295E722-6010-4EC7-9EC2-14ECF74F74F6}">
      <dgm:prSet/>
      <dgm:spPr/>
      <dgm:t>
        <a:bodyPr/>
        <a:lstStyle/>
        <a:p>
          <a:endParaRPr lang="en-CA"/>
        </a:p>
      </dgm:t>
    </dgm:pt>
    <dgm:pt modelId="{DEDCB3EA-A2F7-497B-AB40-2A7DBCFB84C5}">
      <dgm:prSet phldrT="[Text]"/>
      <dgm:spPr>
        <a:solidFill>
          <a:srgbClr val="768347"/>
        </a:solidFill>
      </dgm:spPr>
      <dgm:t>
        <a:bodyPr/>
        <a:lstStyle/>
        <a:p>
          <a:r>
            <a:rPr lang="en-CA" dirty="0"/>
            <a:t>Geoscientists</a:t>
          </a:r>
        </a:p>
      </dgm:t>
    </dgm:pt>
    <dgm:pt modelId="{A6C4A2CE-82C5-4B6E-BC40-F2869155B206}" type="parTrans" cxnId="{EFF7D8AC-CAC7-499F-AB50-F01D1025A9D4}">
      <dgm:prSet/>
      <dgm:spPr/>
      <dgm:t>
        <a:bodyPr/>
        <a:lstStyle/>
        <a:p>
          <a:endParaRPr lang="en-CA"/>
        </a:p>
      </dgm:t>
    </dgm:pt>
    <dgm:pt modelId="{2B4B7F7B-BFB6-4F0C-BC7A-EC16C0F833BB}" type="sibTrans" cxnId="{EFF7D8AC-CAC7-499F-AB50-F01D1025A9D4}">
      <dgm:prSet/>
      <dgm:spPr/>
      <dgm:t>
        <a:bodyPr/>
        <a:lstStyle/>
        <a:p>
          <a:endParaRPr lang="en-CA"/>
        </a:p>
      </dgm:t>
    </dgm:pt>
    <dgm:pt modelId="{82080163-2E2D-4FEA-A986-0DA4A4361708}">
      <dgm:prSet phldrT="[Text]"/>
      <dgm:spPr>
        <a:solidFill>
          <a:srgbClr val="768347"/>
        </a:solidFill>
      </dgm:spPr>
      <dgm:t>
        <a:bodyPr/>
        <a:lstStyle/>
        <a:p>
          <a:r>
            <a:rPr lang="en-CA" dirty="0"/>
            <a:t>Biologists</a:t>
          </a:r>
        </a:p>
      </dgm:t>
    </dgm:pt>
    <dgm:pt modelId="{5409A416-89BB-446E-AEFE-34D1D26FDA86}" type="parTrans" cxnId="{7BED3ACF-AEBA-4620-942F-AE47F7A562F3}">
      <dgm:prSet/>
      <dgm:spPr/>
      <dgm:t>
        <a:bodyPr/>
        <a:lstStyle/>
        <a:p>
          <a:endParaRPr lang="en-CA"/>
        </a:p>
      </dgm:t>
    </dgm:pt>
    <dgm:pt modelId="{597E65AF-6224-407A-9230-703C3DB49559}" type="sibTrans" cxnId="{7BED3ACF-AEBA-4620-942F-AE47F7A562F3}">
      <dgm:prSet/>
      <dgm:spPr/>
      <dgm:t>
        <a:bodyPr/>
        <a:lstStyle/>
        <a:p>
          <a:endParaRPr lang="en-CA"/>
        </a:p>
      </dgm:t>
    </dgm:pt>
    <dgm:pt modelId="{837AA311-6D3B-406B-B7BB-968A2682FC2F}">
      <dgm:prSet phldrT="[Text]"/>
      <dgm:spPr>
        <a:solidFill>
          <a:srgbClr val="768347"/>
        </a:solidFill>
      </dgm:spPr>
      <dgm:t>
        <a:bodyPr/>
        <a:lstStyle/>
        <a:p>
          <a:r>
            <a:rPr lang="en-CA" dirty="0"/>
            <a:t>Administrative Specialists</a:t>
          </a:r>
        </a:p>
      </dgm:t>
    </dgm:pt>
    <dgm:pt modelId="{09DCD595-6D25-4C62-98E0-83AE92A82EEB}" type="parTrans" cxnId="{5B8BA17A-EBEC-4927-8275-B0D3A716E172}">
      <dgm:prSet/>
      <dgm:spPr/>
      <dgm:t>
        <a:bodyPr/>
        <a:lstStyle/>
        <a:p>
          <a:endParaRPr lang="en-CA"/>
        </a:p>
      </dgm:t>
    </dgm:pt>
    <dgm:pt modelId="{8170DD3E-93E4-49FA-8B85-442719E68342}" type="sibTrans" cxnId="{5B8BA17A-EBEC-4927-8275-B0D3A716E172}">
      <dgm:prSet/>
      <dgm:spPr/>
      <dgm:t>
        <a:bodyPr/>
        <a:lstStyle/>
        <a:p>
          <a:endParaRPr lang="en-CA"/>
        </a:p>
      </dgm:t>
    </dgm:pt>
    <dgm:pt modelId="{B1CD12F7-DDC9-4693-8302-B7277E3C1ED1}">
      <dgm:prSet phldrT="[Text]"/>
      <dgm:spPr>
        <a:solidFill>
          <a:srgbClr val="768347"/>
        </a:solidFill>
      </dgm:spPr>
      <dgm:t>
        <a:bodyPr/>
        <a:lstStyle/>
        <a:p>
          <a:r>
            <a:rPr lang="en-CA" dirty="0"/>
            <a:t>Legal Counsel</a:t>
          </a:r>
        </a:p>
      </dgm:t>
    </dgm:pt>
    <dgm:pt modelId="{4A481ED3-A683-48F5-A101-05126A112A26}" type="parTrans" cxnId="{D2720DB2-AA13-49B8-A77A-9E74914EA2C5}">
      <dgm:prSet/>
      <dgm:spPr/>
      <dgm:t>
        <a:bodyPr/>
        <a:lstStyle/>
        <a:p>
          <a:endParaRPr lang="en-CA"/>
        </a:p>
      </dgm:t>
    </dgm:pt>
    <dgm:pt modelId="{F9540EAD-06C7-4BE1-88C2-D8C02207414D}" type="sibTrans" cxnId="{D2720DB2-AA13-49B8-A77A-9E74914EA2C5}">
      <dgm:prSet/>
      <dgm:spPr/>
      <dgm:t>
        <a:bodyPr/>
        <a:lstStyle/>
        <a:p>
          <a:endParaRPr lang="en-CA"/>
        </a:p>
      </dgm:t>
    </dgm:pt>
    <dgm:pt modelId="{2907EA56-D36B-4EC0-83CD-52AF82905C7B}">
      <dgm:prSet phldrT="[Text]"/>
      <dgm:spPr>
        <a:solidFill>
          <a:srgbClr val="768347"/>
        </a:solidFill>
      </dgm:spPr>
      <dgm:t>
        <a:bodyPr/>
        <a:lstStyle/>
        <a:p>
          <a:r>
            <a:rPr lang="en-CA" dirty="0"/>
            <a:t>Communications</a:t>
          </a:r>
        </a:p>
      </dgm:t>
    </dgm:pt>
    <dgm:pt modelId="{2BB66C15-3840-4905-9AB7-03BCB4A5D9F8}" type="parTrans" cxnId="{74DD632E-F105-404C-BF11-3C6E25A3FF0A}">
      <dgm:prSet/>
      <dgm:spPr/>
      <dgm:t>
        <a:bodyPr/>
        <a:lstStyle/>
        <a:p>
          <a:endParaRPr lang="en-CA"/>
        </a:p>
      </dgm:t>
    </dgm:pt>
    <dgm:pt modelId="{838A7F1E-FB52-42AD-97F2-770EC255ADBC}" type="sibTrans" cxnId="{74DD632E-F105-404C-BF11-3C6E25A3FF0A}">
      <dgm:prSet/>
      <dgm:spPr/>
      <dgm:t>
        <a:bodyPr/>
        <a:lstStyle/>
        <a:p>
          <a:endParaRPr lang="en-CA"/>
        </a:p>
      </dgm:t>
    </dgm:pt>
    <dgm:pt modelId="{96E00F0E-34BC-481A-B3E6-5F2DEAA560A6}">
      <dgm:prSet phldrT="[Text]"/>
      <dgm:spPr>
        <a:solidFill>
          <a:srgbClr val="768347"/>
        </a:solidFill>
      </dgm:spPr>
      <dgm:t>
        <a:bodyPr/>
        <a:lstStyle/>
        <a:p>
          <a:r>
            <a:rPr lang="en-CA" dirty="0"/>
            <a:t>Financial Services</a:t>
          </a:r>
        </a:p>
      </dgm:t>
    </dgm:pt>
    <dgm:pt modelId="{2111D0C2-7EBD-4883-A6EF-537128BA3860}" type="parTrans" cxnId="{8A7FD126-D574-4F40-8985-6623269AA26F}">
      <dgm:prSet/>
      <dgm:spPr/>
      <dgm:t>
        <a:bodyPr/>
        <a:lstStyle/>
        <a:p>
          <a:endParaRPr lang="en-CA"/>
        </a:p>
      </dgm:t>
    </dgm:pt>
    <dgm:pt modelId="{014DAED7-3D6D-48D3-972E-39E4599E5AAB}" type="sibTrans" cxnId="{8A7FD126-D574-4F40-8985-6623269AA26F}">
      <dgm:prSet/>
      <dgm:spPr/>
      <dgm:t>
        <a:bodyPr/>
        <a:lstStyle/>
        <a:p>
          <a:endParaRPr lang="en-CA"/>
        </a:p>
      </dgm:t>
    </dgm:pt>
    <dgm:pt modelId="{25158674-5225-4B7F-B5EC-50A1A05793BD}" type="pres">
      <dgm:prSet presAssocID="{45FAD3DF-A40F-4033-8606-351E993C024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BF0D9CC-4514-4FF3-99C2-0D32C1FB17F2}" type="pres">
      <dgm:prSet presAssocID="{AA0C5872-A717-4EC5-AF1C-DFFE08830F23}" presName="hierRoot1" presStyleCnt="0">
        <dgm:presLayoutVars>
          <dgm:hierBranch val="init"/>
        </dgm:presLayoutVars>
      </dgm:prSet>
      <dgm:spPr/>
    </dgm:pt>
    <dgm:pt modelId="{CFE4760B-EFE0-4AFE-B108-E3C12195479E}" type="pres">
      <dgm:prSet presAssocID="{AA0C5872-A717-4EC5-AF1C-DFFE08830F23}" presName="rootComposite1" presStyleCnt="0"/>
      <dgm:spPr/>
    </dgm:pt>
    <dgm:pt modelId="{AF3EE564-28FC-4A3B-8C4D-A86E408B01C2}" type="pres">
      <dgm:prSet presAssocID="{AA0C5872-A717-4EC5-AF1C-DFFE08830F23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EF5554-60E2-4128-969E-54AA27E1B9CD}" type="pres">
      <dgm:prSet presAssocID="{AA0C5872-A717-4EC5-AF1C-DFFE08830F2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024C2BA-B929-41EC-8BD9-4A9B5AC793AF}" type="pres">
      <dgm:prSet presAssocID="{AA0C5872-A717-4EC5-AF1C-DFFE08830F23}" presName="hierChild2" presStyleCnt="0"/>
      <dgm:spPr/>
    </dgm:pt>
    <dgm:pt modelId="{CF35E629-5EA5-431C-84D9-827E2598C8D2}" type="pres">
      <dgm:prSet presAssocID="{77B11434-769A-4E14-A53A-BBF929CA01A8}" presName="Name37" presStyleLbl="parChTrans1D2" presStyleIdx="0" presStyleCnt="2"/>
      <dgm:spPr/>
      <dgm:t>
        <a:bodyPr/>
        <a:lstStyle/>
        <a:p>
          <a:endParaRPr lang="en-US"/>
        </a:p>
      </dgm:t>
    </dgm:pt>
    <dgm:pt modelId="{D359C1D6-A4C1-4394-80BD-5F15D87AB66E}" type="pres">
      <dgm:prSet presAssocID="{4E6E45B9-5479-4CC1-869E-F8C84C6374C9}" presName="hierRoot2" presStyleCnt="0">
        <dgm:presLayoutVars>
          <dgm:hierBranch val="init"/>
        </dgm:presLayoutVars>
      </dgm:prSet>
      <dgm:spPr/>
    </dgm:pt>
    <dgm:pt modelId="{CB892A1A-21D8-402B-951D-35ABA90FD245}" type="pres">
      <dgm:prSet presAssocID="{4E6E45B9-5479-4CC1-869E-F8C84C6374C9}" presName="rootComposite" presStyleCnt="0"/>
      <dgm:spPr/>
    </dgm:pt>
    <dgm:pt modelId="{682093A0-A466-4414-8650-CA2E57288960}" type="pres">
      <dgm:prSet presAssocID="{4E6E45B9-5479-4CC1-869E-F8C84C6374C9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50A4F9-E15E-4AE9-8D33-2AFE033C9E07}" type="pres">
      <dgm:prSet presAssocID="{4E6E45B9-5479-4CC1-869E-F8C84C6374C9}" presName="rootConnector" presStyleLbl="node2" presStyleIdx="0" presStyleCnt="2"/>
      <dgm:spPr/>
      <dgm:t>
        <a:bodyPr/>
        <a:lstStyle/>
        <a:p>
          <a:endParaRPr lang="en-US"/>
        </a:p>
      </dgm:t>
    </dgm:pt>
    <dgm:pt modelId="{80518B81-A045-4E2F-80A6-F40684BEFCB9}" type="pres">
      <dgm:prSet presAssocID="{4E6E45B9-5479-4CC1-869E-F8C84C6374C9}" presName="hierChild4" presStyleCnt="0"/>
      <dgm:spPr/>
    </dgm:pt>
    <dgm:pt modelId="{61E5DA41-090D-4F00-BA98-8259660E2524}" type="pres">
      <dgm:prSet presAssocID="{CB76D066-BD42-4D9C-A408-AF7CF63F10BB}" presName="Name37" presStyleLbl="parChTrans1D3" presStyleIdx="0" presStyleCnt="7"/>
      <dgm:spPr/>
      <dgm:t>
        <a:bodyPr/>
        <a:lstStyle/>
        <a:p>
          <a:endParaRPr lang="en-US"/>
        </a:p>
      </dgm:t>
    </dgm:pt>
    <dgm:pt modelId="{24CB8D96-7AD4-4B01-B343-131036E9BAAE}" type="pres">
      <dgm:prSet presAssocID="{C05E48D6-42C5-4A24-95C1-F2ADC19F69ED}" presName="hierRoot2" presStyleCnt="0">
        <dgm:presLayoutVars>
          <dgm:hierBranch val="init"/>
        </dgm:presLayoutVars>
      </dgm:prSet>
      <dgm:spPr/>
    </dgm:pt>
    <dgm:pt modelId="{071E07EE-F2B6-490B-9E0B-2E9640E8666E}" type="pres">
      <dgm:prSet presAssocID="{C05E48D6-42C5-4A24-95C1-F2ADC19F69ED}" presName="rootComposite" presStyleCnt="0"/>
      <dgm:spPr/>
    </dgm:pt>
    <dgm:pt modelId="{F86C316B-51E0-4341-A9E9-8C4CBA8567F5}" type="pres">
      <dgm:prSet presAssocID="{C05E48D6-42C5-4A24-95C1-F2ADC19F69ED}" presName="rootText" presStyleLbl="node3" presStyleIdx="0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B0414A-3DFB-4D6B-AD90-0FAED7AE97EB}" type="pres">
      <dgm:prSet presAssocID="{C05E48D6-42C5-4A24-95C1-F2ADC19F69ED}" presName="rootConnector" presStyleLbl="node3" presStyleIdx="0" presStyleCnt="7"/>
      <dgm:spPr/>
      <dgm:t>
        <a:bodyPr/>
        <a:lstStyle/>
        <a:p>
          <a:endParaRPr lang="en-US"/>
        </a:p>
      </dgm:t>
    </dgm:pt>
    <dgm:pt modelId="{0B71DAEB-C97B-46A6-889F-B146B6247F8F}" type="pres">
      <dgm:prSet presAssocID="{C05E48D6-42C5-4A24-95C1-F2ADC19F69ED}" presName="hierChild4" presStyleCnt="0"/>
      <dgm:spPr/>
    </dgm:pt>
    <dgm:pt modelId="{0FE2E746-520A-4393-B4C5-9737A078FEE1}" type="pres">
      <dgm:prSet presAssocID="{C05E48D6-42C5-4A24-95C1-F2ADC19F69ED}" presName="hierChild5" presStyleCnt="0"/>
      <dgm:spPr/>
    </dgm:pt>
    <dgm:pt modelId="{5A7F78C8-1B4A-41BE-9240-D428A1310495}" type="pres">
      <dgm:prSet presAssocID="{A25B2EEE-35C1-4DC0-A119-87656518EB36}" presName="Name37" presStyleLbl="parChTrans1D3" presStyleIdx="1" presStyleCnt="7"/>
      <dgm:spPr/>
      <dgm:t>
        <a:bodyPr/>
        <a:lstStyle/>
        <a:p>
          <a:endParaRPr lang="en-US"/>
        </a:p>
      </dgm:t>
    </dgm:pt>
    <dgm:pt modelId="{9D1FDDA6-2F83-4776-A0AE-6A4E803FDBB5}" type="pres">
      <dgm:prSet presAssocID="{993EB912-6FEB-4BEE-A6F7-24445947629F}" presName="hierRoot2" presStyleCnt="0">
        <dgm:presLayoutVars>
          <dgm:hierBranch val="init"/>
        </dgm:presLayoutVars>
      </dgm:prSet>
      <dgm:spPr/>
    </dgm:pt>
    <dgm:pt modelId="{3EA7680A-4952-427C-9B77-FDA5AB62E012}" type="pres">
      <dgm:prSet presAssocID="{993EB912-6FEB-4BEE-A6F7-24445947629F}" presName="rootComposite" presStyleCnt="0"/>
      <dgm:spPr/>
    </dgm:pt>
    <dgm:pt modelId="{C627D129-D7F0-4E4B-B2A9-D6C77DA76110}" type="pres">
      <dgm:prSet presAssocID="{993EB912-6FEB-4BEE-A6F7-24445947629F}" presName="rootText" presStyleLbl="node3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5125DE9-76DD-4EEE-BA8D-20456260CB72}" type="pres">
      <dgm:prSet presAssocID="{993EB912-6FEB-4BEE-A6F7-24445947629F}" presName="rootConnector" presStyleLbl="node3" presStyleIdx="1" presStyleCnt="7"/>
      <dgm:spPr/>
      <dgm:t>
        <a:bodyPr/>
        <a:lstStyle/>
        <a:p>
          <a:endParaRPr lang="en-US"/>
        </a:p>
      </dgm:t>
    </dgm:pt>
    <dgm:pt modelId="{3089936A-0389-4505-B8AD-117642D73F80}" type="pres">
      <dgm:prSet presAssocID="{993EB912-6FEB-4BEE-A6F7-24445947629F}" presName="hierChild4" presStyleCnt="0"/>
      <dgm:spPr/>
    </dgm:pt>
    <dgm:pt modelId="{68C879AD-9702-4F60-B745-1AE566D648AF}" type="pres">
      <dgm:prSet presAssocID="{993EB912-6FEB-4BEE-A6F7-24445947629F}" presName="hierChild5" presStyleCnt="0"/>
      <dgm:spPr/>
    </dgm:pt>
    <dgm:pt modelId="{63DD6EA9-B7B5-44B7-80A5-9EBDC72DF236}" type="pres">
      <dgm:prSet presAssocID="{133D190D-F676-4E36-87A8-C774418FB549}" presName="Name37" presStyleLbl="parChTrans1D3" presStyleIdx="2" presStyleCnt="7"/>
      <dgm:spPr/>
      <dgm:t>
        <a:bodyPr/>
        <a:lstStyle/>
        <a:p>
          <a:endParaRPr lang="en-US"/>
        </a:p>
      </dgm:t>
    </dgm:pt>
    <dgm:pt modelId="{CCCF197C-A5D4-42D5-91A4-84350226BB7F}" type="pres">
      <dgm:prSet presAssocID="{0886FA48-D709-4010-B04B-E85B1344A00A}" presName="hierRoot2" presStyleCnt="0">
        <dgm:presLayoutVars>
          <dgm:hierBranch val="init"/>
        </dgm:presLayoutVars>
      </dgm:prSet>
      <dgm:spPr/>
    </dgm:pt>
    <dgm:pt modelId="{2B46600B-4C9D-4F77-A6D9-7367D0B4458D}" type="pres">
      <dgm:prSet presAssocID="{0886FA48-D709-4010-B04B-E85B1344A00A}" presName="rootComposite" presStyleCnt="0"/>
      <dgm:spPr/>
    </dgm:pt>
    <dgm:pt modelId="{EEDA851A-17C3-487E-A646-421ECB6AFAEB}" type="pres">
      <dgm:prSet presAssocID="{0886FA48-D709-4010-B04B-E85B1344A00A}" presName="rootText" presStyleLbl="node3" presStyleIdx="2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A8D5C9-024D-40D5-8CBA-B1D2AC369B7F}" type="pres">
      <dgm:prSet presAssocID="{0886FA48-D709-4010-B04B-E85B1344A00A}" presName="rootConnector" presStyleLbl="node3" presStyleIdx="2" presStyleCnt="7"/>
      <dgm:spPr/>
      <dgm:t>
        <a:bodyPr/>
        <a:lstStyle/>
        <a:p>
          <a:endParaRPr lang="en-US"/>
        </a:p>
      </dgm:t>
    </dgm:pt>
    <dgm:pt modelId="{CA408E1D-543A-4BB0-A886-F34C3A65DCBA}" type="pres">
      <dgm:prSet presAssocID="{0886FA48-D709-4010-B04B-E85B1344A00A}" presName="hierChild4" presStyleCnt="0"/>
      <dgm:spPr/>
    </dgm:pt>
    <dgm:pt modelId="{26D3EE83-62AC-44B5-A6A3-A378035D9556}" type="pres">
      <dgm:prSet presAssocID="{0886FA48-D709-4010-B04B-E85B1344A00A}" presName="hierChild5" presStyleCnt="0"/>
      <dgm:spPr/>
    </dgm:pt>
    <dgm:pt modelId="{0F58F8B3-8BD1-485C-BFC5-DB3B9671EFE8}" type="pres">
      <dgm:prSet presAssocID="{A89DFB9C-3110-4AC6-A388-89D0257AAF13}" presName="Name37" presStyleLbl="parChTrans1D3" presStyleIdx="3" presStyleCnt="7"/>
      <dgm:spPr/>
      <dgm:t>
        <a:bodyPr/>
        <a:lstStyle/>
        <a:p>
          <a:endParaRPr lang="en-US"/>
        </a:p>
      </dgm:t>
    </dgm:pt>
    <dgm:pt modelId="{2AF21660-26C5-4501-9918-A34484E6E320}" type="pres">
      <dgm:prSet presAssocID="{E1143909-229E-4654-8C7B-97D22BDA59C6}" presName="hierRoot2" presStyleCnt="0">
        <dgm:presLayoutVars>
          <dgm:hierBranch val="init"/>
        </dgm:presLayoutVars>
      </dgm:prSet>
      <dgm:spPr/>
    </dgm:pt>
    <dgm:pt modelId="{D7C32594-DD22-4D77-AC3A-C8AEE5E85C20}" type="pres">
      <dgm:prSet presAssocID="{E1143909-229E-4654-8C7B-97D22BDA59C6}" presName="rootComposite" presStyleCnt="0"/>
      <dgm:spPr/>
    </dgm:pt>
    <dgm:pt modelId="{E7A3014A-A01D-44CB-8C24-DE8C519B05E5}" type="pres">
      <dgm:prSet presAssocID="{E1143909-229E-4654-8C7B-97D22BDA59C6}" presName="rootText" presStyleLbl="node3" presStyleIdx="3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CA1AC07-006E-4A98-AD69-DD3EF3E19912}" type="pres">
      <dgm:prSet presAssocID="{E1143909-229E-4654-8C7B-97D22BDA59C6}" presName="rootConnector" presStyleLbl="node3" presStyleIdx="3" presStyleCnt="7"/>
      <dgm:spPr/>
      <dgm:t>
        <a:bodyPr/>
        <a:lstStyle/>
        <a:p>
          <a:endParaRPr lang="en-US"/>
        </a:p>
      </dgm:t>
    </dgm:pt>
    <dgm:pt modelId="{0BCC987A-9457-490F-AC2B-FE9F8BEF3562}" type="pres">
      <dgm:prSet presAssocID="{E1143909-229E-4654-8C7B-97D22BDA59C6}" presName="hierChild4" presStyleCnt="0"/>
      <dgm:spPr/>
    </dgm:pt>
    <dgm:pt modelId="{0191CA19-86C0-4BC2-B6E9-7AD8020DF821}" type="pres">
      <dgm:prSet presAssocID="{E1143909-229E-4654-8C7B-97D22BDA59C6}" presName="hierChild5" presStyleCnt="0"/>
      <dgm:spPr/>
    </dgm:pt>
    <dgm:pt modelId="{9CCD226B-DAD7-4DAE-9CCB-8482A9066554}" type="pres">
      <dgm:prSet presAssocID="{4E6E45B9-5479-4CC1-869E-F8C84C6374C9}" presName="hierChild5" presStyleCnt="0"/>
      <dgm:spPr/>
    </dgm:pt>
    <dgm:pt modelId="{2F57B726-95BD-4A4D-97EB-69249ADB493E}" type="pres">
      <dgm:prSet presAssocID="{D094A2F2-D136-4593-AB2B-18EA6EB8056B}" presName="Name37" presStyleLbl="parChTrans1D2" presStyleIdx="1" presStyleCnt="2"/>
      <dgm:spPr/>
      <dgm:t>
        <a:bodyPr/>
        <a:lstStyle/>
        <a:p>
          <a:endParaRPr lang="en-US"/>
        </a:p>
      </dgm:t>
    </dgm:pt>
    <dgm:pt modelId="{B6C66463-0A47-4536-8B67-E192E212D611}" type="pres">
      <dgm:prSet presAssocID="{21F46A1B-FEE1-4F9F-A7A9-3C39EB4F6164}" presName="hierRoot2" presStyleCnt="0">
        <dgm:presLayoutVars>
          <dgm:hierBranch val="init"/>
        </dgm:presLayoutVars>
      </dgm:prSet>
      <dgm:spPr/>
    </dgm:pt>
    <dgm:pt modelId="{EB22994B-AD79-4830-875D-B311B5BDB246}" type="pres">
      <dgm:prSet presAssocID="{21F46A1B-FEE1-4F9F-A7A9-3C39EB4F6164}" presName="rootComposite" presStyleCnt="0"/>
      <dgm:spPr/>
    </dgm:pt>
    <dgm:pt modelId="{EA82B5BD-3424-4074-9666-E21F624D5E54}" type="pres">
      <dgm:prSet presAssocID="{21F46A1B-FEE1-4F9F-A7A9-3C39EB4F6164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83297E-13DA-4D18-A5F1-84EBC86D54E7}" type="pres">
      <dgm:prSet presAssocID="{21F46A1B-FEE1-4F9F-A7A9-3C39EB4F6164}" presName="rootConnector" presStyleLbl="node2" presStyleIdx="1" presStyleCnt="2"/>
      <dgm:spPr/>
      <dgm:t>
        <a:bodyPr/>
        <a:lstStyle/>
        <a:p>
          <a:endParaRPr lang="en-US"/>
        </a:p>
      </dgm:t>
    </dgm:pt>
    <dgm:pt modelId="{DEF0A326-5DBF-4000-AF45-7E63B332A5D8}" type="pres">
      <dgm:prSet presAssocID="{21F46A1B-FEE1-4F9F-A7A9-3C39EB4F6164}" presName="hierChild4" presStyleCnt="0"/>
      <dgm:spPr/>
    </dgm:pt>
    <dgm:pt modelId="{C8BE4D3E-5F47-458B-BD5D-A900B794212A}" type="pres">
      <dgm:prSet presAssocID="{3EF5A70C-70DE-478F-A573-66406AC056F7}" presName="Name37" presStyleLbl="parChTrans1D3" presStyleIdx="4" presStyleCnt="7"/>
      <dgm:spPr/>
      <dgm:t>
        <a:bodyPr/>
        <a:lstStyle/>
        <a:p>
          <a:endParaRPr lang="en-US"/>
        </a:p>
      </dgm:t>
    </dgm:pt>
    <dgm:pt modelId="{50DB94B5-D3E4-4CE1-BF55-87C2E88DE8E6}" type="pres">
      <dgm:prSet presAssocID="{EC47CC5E-8962-40CE-9DE1-554A9BA1B47E}" presName="hierRoot2" presStyleCnt="0">
        <dgm:presLayoutVars>
          <dgm:hierBranch val="init"/>
        </dgm:presLayoutVars>
      </dgm:prSet>
      <dgm:spPr/>
    </dgm:pt>
    <dgm:pt modelId="{527E75E3-82C0-43AC-8FFE-498851BC14B3}" type="pres">
      <dgm:prSet presAssocID="{EC47CC5E-8962-40CE-9DE1-554A9BA1B47E}" presName="rootComposite" presStyleCnt="0"/>
      <dgm:spPr/>
    </dgm:pt>
    <dgm:pt modelId="{5F450586-3F5E-49A9-84E6-DBD5D62196C6}" type="pres">
      <dgm:prSet presAssocID="{EC47CC5E-8962-40CE-9DE1-554A9BA1B47E}" presName="rootText" presStyleLbl="node3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746E6E-3F93-4404-8209-16871B404BA3}" type="pres">
      <dgm:prSet presAssocID="{EC47CC5E-8962-40CE-9DE1-554A9BA1B47E}" presName="rootConnector" presStyleLbl="node3" presStyleIdx="4" presStyleCnt="7"/>
      <dgm:spPr/>
      <dgm:t>
        <a:bodyPr/>
        <a:lstStyle/>
        <a:p>
          <a:endParaRPr lang="en-US"/>
        </a:p>
      </dgm:t>
    </dgm:pt>
    <dgm:pt modelId="{EBF33A62-67D4-4921-BCD8-FE62B5E05679}" type="pres">
      <dgm:prSet presAssocID="{EC47CC5E-8962-40CE-9DE1-554A9BA1B47E}" presName="hierChild4" presStyleCnt="0"/>
      <dgm:spPr/>
    </dgm:pt>
    <dgm:pt modelId="{27E2102D-2BC8-46AC-B77F-528E9E9A29EA}" type="pres">
      <dgm:prSet presAssocID="{EC47CC5E-8962-40CE-9DE1-554A9BA1B47E}" presName="hierChild5" presStyleCnt="0"/>
      <dgm:spPr/>
    </dgm:pt>
    <dgm:pt modelId="{BD04211A-1209-4AEB-9358-F45686BBE77A}" type="pres">
      <dgm:prSet presAssocID="{B4B01B26-3B14-4CAA-829E-F220DED4CEE4}" presName="Name37" presStyleLbl="parChTrans1D3" presStyleIdx="5" presStyleCnt="7"/>
      <dgm:spPr/>
      <dgm:t>
        <a:bodyPr/>
        <a:lstStyle/>
        <a:p>
          <a:endParaRPr lang="en-US"/>
        </a:p>
      </dgm:t>
    </dgm:pt>
    <dgm:pt modelId="{A620CA53-DBCA-4ECF-87C3-C28B2CA37262}" type="pres">
      <dgm:prSet presAssocID="{1BE566B7-4DB5-40FB-A120-495C55F4ED6A}" presName="hierRoot2" presStyleCnt="0">
        <dgm:presLayoutVars>
          <dgm:hierBranch val="init"/>
        </dgm:presLayoutVars>
      </dgm:prSet>
      <dgm:spPr/>
    </dgm:pt>
    <dgm:pt modelId="{76A4624D-A64C-4695-BAD1-41EE2DCE9872}" type="pres">
      <dgm:prSet presAssocID="{1BE566B7-4DB5-40FB-A120-495C55F4ED6A}" presName="rootComposite" presStyleCnt="0"/>
      <dgm:spPr/>
    </dgm:pt>
    <dgm:pt modelId="{5454CD2D-3ADD-4194-B2A5-E388CBE631E3}" type="pres">
      <dgm:prSet presAssocID="{1BE566B7-4DB5-40FB-A120-495C55F4ED6A}" presName="rootText" presStyleLbl="node3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C36E480-6B8C-4041-8682-6B64DD7F2F38}" type="pres">
      <dgm:prSet presAssocID="{1BE566B7-4DB5-40FB-A120-495C55F4ED6A}" presName="rootConnector" presStyleLbl="node3" presStyleIdx="5" presStyleCnt="7"/>
      <dgm:spPr/>
      <dgm:t>
        <a:bodyPr/>
        <a:lstStyle/>
        <a:p>
          <a:endParaRPr lang="en-US"/>
        </a:p>
      </dgm:t>
    </dgm:pt>
    <dgm:pt modelId="{458CA2A5-BE60-4F13-9EA0-FC40C01A4A6C}" type="pres">
      <dgm:prSet presAssocID="{1BE566B7-4DB5-40FB-A120-495C55F4ED6A}" presName="hierChild4" presStyleCnt="0"/>
      <dgm:spPr/>
    </dgm:pt>
    <dgm:pt modelId="{73AE2CF8-2041-4EB0-AA1E-62A69245F812}" type="pres">
      <dgm:prSet presAssocID="{C4370063-98DB-48EC-B779-F9AAA701E668}" presName="Name37" presStyleLbl="parChTrans1D4" presStyleIdx="0" presStyleCnt="6"/>
      <dgm:spPr/>
      <dgm:t>
        <a:bodyPr/>
        <a:lstStyle/>
        <a:p>
          <a:endParaRPr lang="en-US"/>
        </a:p>
      </dgm:t>
    </dgm:pt>
    <dgm:pt modelId="{27929645-5499-4C85-9DA3-76FD49857F51}" type="pres">
      <dgm:prSet presAssocID="{44F3E436-B047-4511-9C6C-D35D8E95FF8A}" presName="hierRoot2" presStyleCnt="0">
        <dgm:presLayoutVars>
          <dgm:hierBranch val="init"/>
        </dgm:presLayoutVars>
      </dgm:prSet>
      <dgm:spPr/>
    </dgm:pt>
    <dgm:pt modelId="{8B1BD8D2-8232-426A-A4B0-E28CB9D07512}" type="pres">
      <dgm:prSet presAssocID="{44F3E436-B047-4511-9C6C-D35D8E95FF8A}" presName="rootComposite" presStyleCnt="0"/>
      <dgm:spPr/>
    </dgm:pt>
    <dgm:pt modelId="{F3EC37E2-609F-405D-878D-48098C61F93C}" type="pres">
      <dgm:prSet presAssocID="{44F3E436-B047-4511-9C6C-D35D8E95FF8A}" presName="rootText" presStyleLbl="node4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D225206-3D99-486F-A05D-87BDD758C192}" type="pres">
      <dgm:prSet presAssocID="{44F3E436-B047-4511-9C6C-D35D8E95FF8A}" presName="rootConnector" presStyleLbl="node4" presStyleIdx="0" presStyleCnt="6"/>
      <dgm:spPr/>
      <dgm:t>
        <a:bodyPr/>
        <a:lstStyle/>
        <a:p>
          <a:endParaRPr lang="en-US"/>
        </a:p>
      </dgm:t>
    </dgm:pt>
    <dgm:pt modelId="{E24835AC-0850-4263-9A34-EFBA7D30FC93}" type="pres">
      <dgm:prSet presAssocID="{44F3E436-B047-4511-9C6C-D35D8E95FF8A}" presName="hierChild4" presStyleCnt="0"/>
      <dgm:spPr/>
    </dgm:pt>
    <dgm:pt modelId="{6A45A8A7-AB8B-41EC-B375-1C23C780982D}" type="pres">
      <dgm:prSet presAssocID="{44F3E436-B047-4511-9C6C-D35D8E95FF8A}" presName="hierChild5" presStyleCnt="0"/>
      <dgm:spPr/>
    </dgm:pt>
    <dgm:pt modelId="{63E37B0E-1D9E-4B05-A665-A45C90B75765}" type="pres">
      <dgm:prSet presAssocID="{A6C4A2CE-82C5-4B6E-BC40-F2869155B206}" presName="Name37" presStyleLbl="parChTrans1D4" presStyleIdx="1" presStyleCnt="6"/>
      <dgm:spPr/>
      <dgm:t>
        <a:bodyPr/>
        <a:lstStyle/>
        <a:p>
          <a:endParaRPr lang="en-US"/>
        </a:p>
      </dgm:t>
    </dgm:pt>
    <dgm:pt modelId="{B1103BB7-9167-4163-AAEF-DCEDE4F7707F}" type="pres">
      <dgm:prSet presAssocID="{DEDCB3EA-A2F7-497B-AB40-2A7DBCFB84C5}" presName="hierRoot2" presStyleCnt="0">
        <dgm:presLayoutVars>
          <dgm:hierBranch val="init"/>
        </dgm:presLayoutVars>
      </dgm:prSet>
      <dgm:spPr/>
    </dgm:pt>
    <dgm:pt modelId="{3CC9EA22-F7BD-4E8E-A813-373E9F7E191E}" type="pres">
      <dgm:prSet presAssocID="{DEDCB3EA-A2F7-497B-AB40-2A7DBCFB84C5}" presName="rootComposite" presStyleCnt="0"/>
      <dgm:spPr/>
    </dgm:pt>
    <dgm:pt modelId="{8B044F0A-0D04-4FA9-B38E-444BD2E519CF}" type="pres">
      <dgm:prSet presAssocID="{DEDCB3EA-A2F7-497B-AB40-2A7DBCFB84C5}" presName="rootText" presStyleLbl="node4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5819088-0393-4B16-9589-A0544E5C1DE1}" type="pres">
      <dgm:prSet presAssocID="{DEDCB3EA-A2F7-497B-AB40-2A7DBCFB84C5}" presName="rootConnector" presStyleLbl="node4" presStyleIdx="1" presStyleCnt="6"/>
      <dgm:spPr/>
      <dgm:t>
        <a:bodyPr/>
        <a:lstStyle/>
        <a:p>
          <a:endParaRPr lang="en-US"/>
        </a:p>
      </dgm:t>
    </dgm:pt>
    <dgm:pt modelId="{4DDC8B69-5BD0-4AB5-A2C1-B91F69709C19}" type="pres">
      <dgm:prSet presAssocID="{DEDCB3EA-A2F7-497B-AB40-2A7DBCFB84C5}" presName="hierChild4" presStyleCnt="0"/>
      <dgm:spPr/>
    </dgm:pt>
    <dgm:pt modelId="{9BC7CF49-DB4C-4AC7-A763-8A17A9C9F7D8}" type="pres">
      <dgm:prSet presAssocID="{DEDCB3EA-A2F7-497B-AB40-2A7DBCFB84C5}" presName="hierChild5" presStyleCnt="0"/>
      <dgm:spPr/>
    </dgm:pt>
    <dgm:pt modelId="{F7564D9D-7BB4-4D52-9427-FAB0B93D54EB}" type="pres">
      <dgm:prSet presAssocID="{5409A416-89BB-446E-AEFE-34D1D26FDA86}" presName="Name37" presStyleLbl="parChTrans1D4" presStyleIdx="2" presStyleCnt="6"/>
      <dgm:spPr/>
      <dgm:t>
        <a:bodyPr/>
        <a:lstStyle/>
        <a:p>
          <a:endParaRPr lang="en-US"/>
        </a:p>
      </dgm:t>
    </dgm:pt>
    <dgm:pt modelId="{CA030E23-7054-491F-9D89-2ADD868CCFCA}" type="pres">
      <dgm:prSet presAssocID="{82080163-2E2D-4FEA-A986-0DA4A4361708}" presName="hierRoot2" presStyleCnt="0">
        <dgm:presLayoutVars>
          <dgm:hierBranch val="init"/>
        </dgm:presLayoutVars>
      </dgm:prSet>
      <dgm:spPr/>
    </dgm:pt>
    <dgm:pt modelId="{D35C30D9-1F14-4E69-BF69-F11B5A549BD4}" type="pres">
      <dgm:prSet presAssocID="{82080163-2E2D-4FEA-A986-0DA4A4361708}" presName="rootComposite" presStyleCnt="0"/>
      <dgm:spPr/>
    </dgm:pt>
    <dgm:pt modelId="{D0F07179-B96D-4E6B-B393-F6DF7C4D73D3}" type="pres">
      <dgm:prSet presAssocID="{82080163-2E2D-4FEA-A986-0DA4A4361708}" presName="rootText" presStyleLbl="node4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F2C398-8A07-482B-9126-6C637B665562}" type="pres">
      <dgm:prSet presAssocID="{82080163-2E2D-4FEA-A986-0DA4A4361708}" presName="rootConnector" presStyleLbl="node4" presStyleIdx="2" presStyleCnt="6"/>
      <dgm:spPr/>
      <dgm:t>
        <a:bodyPr/>
        <a:lstStyle/>
        <a:p>
          <a:endParaRPr lang="en-US"/>
        </a:p>
      </dgm:t>
    </dgm:pt>
    <dgm:pt modelId="{B7C64F71-390C-4119-BDA7-51B2F04FA0EE}" type="pres">
      <dgm:prSet presAssocID="{82080163-2E2D-4FEA-A986-0DA4A4361708}" presName="hierChild4" presStyleCnt="0"/>
      <dgm:spPr/>
    </dgm:pt>
    <dgm:pt modelId="{C7589E77-F13C-446B-A601-437B39FC0F55}" type="pres">
      <dgm:prSet presAssocID="{82080163-2E2D-4FEA-A986-0DA4A4361708}" presName="hierChild5" presStyleCnt="0"/>
      <dgm:spPr/>
    </dgm:pt>
    <dgm:pt modelId="{467F9F57-2D2E-4172-A8A1-5329E38383EB}" type="pres">
      <dgm:prSet presAssocID="{1BE566B7-4DB5-40FB-A120-495C55F4ED6A}" presName="hierChild5" presStyleCnt="0"/>
      <dgm:spPr/>
    </dgm:pt>
    <dgm:pt modelId="{F1B0344E-11D7-4ECA-970C-E9DA7937D0DA}" type="pres">
      <dgm:prSet presAssocID="{09DCD595-6D25-4C62-98E0-83AE92A82EEB}" presName="Name37" presStyleLbl="parChTrans1D3" presStyleIdx="6" presStyleCnt="7"/>
      <dgm:spPr/>
      <dgm:t>
        <a:bodyPr/>
        <a:lstStyle/>
        <a:p>
          <a:endParaRPr lang="en-US"/>
        </a:p>
      </dgm:t>
    </dgm:pt>
    <dgm:pt modelId="{9D28AEB8-6C2D-406C-AB4E-A8E7CB64F278}" type="pres">
      <dgm:prSet presAssocID="{837AA311-6D3B-406B-B7BB-968A2682FC2F}" presName="hierRoot2" presStyleCnt="0">
        <dgm:presLayoutVars>
          <dgm:hierBranch val="init"/>
        </dgm:presLayoutVars>
      </dgm:prSet>
      <dgm:spPr/>
    </dgm:pt>
    <dgm:pt modelId="{544115C7-D645-4C7A-96FD-BD8F450F9437}" type="pres">
      <dgm:prSet presAssocID="{837AA311-6D3B-406B-B7BB-968A2682FC2F}" presName="rootComposite" presStyleCnt="0"/>
      <dgm:spPr/>
    </dgm:pt>
    <dgm:pt modelId="{FFBC31AD-EA3C-4C2A-91FD-E5F0726CEF22}" type="pres">
      <dgm:prSet presAssocID="{837AA311-6D3B-406B-B7BB-968A2682FC2F}" presName="rootText" presStyleLbl="node3" presStyleIdx="6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3F5A608-ED0B-48DC-8FD8-809A010358FB}" type="pres">
      <dgm:prSet presAssocID="{837AA311-6D3B-406B-B7BB-968A2682FC2F}" presName="rootConnector" presStyleLbl="node3" presStyleIdx="6" presStyleCnt="7"/>
      <dgm:spPr/>
      <dgm:t>
        <a:bodyPr/>
        <a:lstStyle/>
        <a:p>
          <a:endParaRPr lang="en-US"/>
        </a:p>
      </dgm:t>
    </dgm:pt>
    <dgm:pt modelId="{9C27611E-0144-40FB-B013-A3AA7D03DDDB}" type="pres">
      <dgm:prSet presAssocID="{837AA311-6D3B-406B-B7BB-968A2682FC2F}" presName="hierChild4" presStyleCnt="0"/>
      <dgm:spPr/>
    </dgm:pt>
    <dgm:pt modelId="{F2F29628-9418-44E7-9BFA-7A84EB5CE8D8}" type="pres">
      <dgm:prSet presAssocID="{4A481ED3-A683-48F5-A101-05126A112A26}" presName="Name37" presStyleLbl="parChTrans1D4" presStyleIdx="3" presStyleCnt="6"/>
      <dgm:spPr/>
      <dgm:t>
        <a:bodyPr/>
        <a:lstStyle/>
        <a:p>
          <a:endParaRPr lang="en-US"/>
        </a:p>
      </dgm:t>
    </dgm:pt>
    <dgm:pt modelId="{3A3858D9-E78D-4778-8F93-326E0E4ED355}" type="pres">
      <dgm:prSet presAssocID="{B1CD12F7-DDC9-4693-8302-B7277E3C1ED1}" presName="hierRoot2" presStyleCnt="0">
        <dgm:presLayoutVars>
          <dgm:hierBranch val="init"/>
        </dgm:presLayoutVars>
      </dgm:prSet>
      <dgm:spPr/>
    </dgm:pt>
    <dgm:pt modelId="{F17988BF-A14D-4FC4-B5B2-C9C386917A16}" type="pres">
      <dgm:prSet presAssocID="{B1CD12F7-DDC9-4693-8302-B7277E3C1ED1}" presName="rootComposite" presStyleCnt="0"/>
      <dgm:spPr/>
    </dgm:pt>
    <dgm:pt modelId="{307F5669-FAEC-4CA6-AB2E-346C57FCAFAB}" type="pres">
      <dgm:prSet presAssocID="{B1CD12F7-DDC9-4693-8302-B7277E3C1ED1}" presName="rootText" presStyleLbl="node4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C9AA3F2-274D-43A6-B646-657C23126D13}" type="pres">
      <dgm:prSet presAssocID="{B1CD12F7-DDC9-4693-8302-B7277E3C1ED1}" presName="rootConnector" presStyleLbl="node4" presStyleIdx="3" presStyleCnt="6"/>
      <dgm:spPr/>
      <dgm:t>
        <a:bodyPr/>
        <a:lstStyle/>
        <a:p>
          <a:endParaRPr lang="en-US"/>
        </a:p>
      </dgm:t>
    </dgm:pt>
    <dgm:pt modelId="{E9887445-F24E-4A93-922E-D89E1A9B010E}" type="pres">
      <dgm:prSet presAssocID="{B1CD12F7-DDC9-4693-8302-B7277E3C1ED1}" presName="hierChild4" presStyleCnt="0"/>
      <dgm:spPr/>
    </dgm:pt>
    <dgm:pt modelId="{7A753587-9F9F-4BF0-B060-B7FB866A3499}" type="pres">
      <dgm:prSet presAssocID="{B1CD12F7-DDC9-4693-8302-B7277E3C1ED1}" presName="hierChild5" presStyleCnt="0"/>
      <dgm:spPr/>
    </dgm:pt>
    <dgm:pt modelId="{AA04CB2E-612F-4F30-A5AA-7F4ED3B43EAA}" type="pres">
      <dgm:prSet presAssocID="{2BB66C15-3840-4905-9AB7-03BCB4A5D9F8}" presName="Name37" presStyleLbl="parChTrans1D4" presStyleIdx="4" presStyleCnt="6"/>
      <dgm:spPr/>
      <dgm:t>
        <a:bodyPr/>
        <a:lstStyle/>
        <a:p>
          <a:endParaRPr lang="en-US"/>
        </a:p>
      </dgm:t>
    </dgm:pt>
    <dgm:pt modelId="{FA628A78-6EC8-4373-9EFC-3F4A95171665}" type="pres">
      <dgm:prSet presAssocID="{2907EA56-D36B-4EC0-83CD-52AF82905C7B}" presName="hierRoot2" presStyleCnt="0">
        <dgm:presLayoutVars>
          <dgm:hierBranch val="init"/>
        </dgm:presLayoutVars>
      </dgm:prSet>
      <dgm:spPr/>
    </dgm:pt>
    <dgm:pt modelId="{44AFC733-8DF6-4D09-9FB5-F72257834D70}" type="pres">
      <dgm:prSet presAssocID="{2907EA56-D36B-4EC0-83CD-52AF82905C7B}" presName="rootComposite" presStyleCnt="0"/>
      <dgm:spPr/>
    </dgm:pt>
    <dgm:pt modelId="{F07058F5-3163-4583-931D-93BD81D12381}" type="pres">
      <dgm:prSet presAssocID="{2907EA56-D36B-4EC0-83CD-52AF82905C7B}" presName="rootText" presStyleLbl="node4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CC6428-F13F-4A33-BA59-D2A4D053BF7D}" type="pres">
      <dgm:prSet presAssocID="{2907EA56-D36B-4EC0-83CD-52AF82905C7B}" presName="rootConnector" presStyleLbl="node4" presStyleIdx="4" presStyleCnt="6"/>
      <dgm:spPr/>
      <dgm:t>
        <a:bodyPr/>
        <a:lstStyle/>
        <a:p>
          <a:endParaRPr lang="en-US"/>
        </a:p>
      </dgm:t>
    </dgm:pt>
    <dgm:pt modelId="{656A7DDD-BD51-498B-8C7F-B32789F02C88}" type="pres">
      <dgm:prSet presAssocID="{2907EA56-D36B-4EC0-83CD-52AF82905C7B}" presName="hierChild4" presStyleCnt="0"/>
      <dgm:spPr/>
    </dgm:pt>
    <dgm:pt modelId="{2F6218B0-94D2-43C3-8C3B-A3FD82AB217B}" type="pres">
      <dgm:prSet presAssocID="{2907EA56-D36B-4EC0-83CD-52AF82905C7B}" presName="hierChild5" presStyleCnt="0"/>
      <dgm:spPr/>
    </dgm:pt>
    <dgm:pt modelId="{DE5E02E4-8154-47C8-8AD4-38F0A8629ACC}" type="pres">
      <dgm:prSet presAssocID="{2111D0C2-7EBD-4883-A6EF-537128BA3860}" presName="Name37" presStyleLbl="parChTrans1D4" presStyleIdx="5" presStyleCnt="6"/>
      <dgm:spPr/>
      <dgm:t>
        <a:bodyPr/>
        <a:lstStyle/>
        <a:p>
          <a:endParaRPr lang="en-US"/>
        </a:p>
      </dgm:t>
    </dgm:pt>
    <dgm:pt modelId="{0E03496D-DFD8-4545-B35C-C1482595FB35}" type="pres">
      <dgm:prSet presAssocID="{96E00F0E-34BC-481A-B3E6-5F2DEAA560A6}" presName="hierRoot2" presStyleCnt="0">
        <dgm:presLayoutVars>
          <dgm:hierBranch val="init"/>
        </dgm:presLayoutVars>
      </dgm:prSet>
      <dgm:spPr/>
    </dgm:pt>
    <dgm:pt modelId="{5838D6E1-0797-4000-98FB-2D58E40568E9}" type="pres">
      <dgm:prSet presAssocID="{96E00F0E-34BC-481A-B3E6-5F2DEAA560A6}" presName="rootComposite" presStyleCnt="0"/>
      <dgm:spPr/>
    </dgm:pt>
    <dgm:pt modelId="{E3DE06D4-D739-4E2A-A513-D98699F6D09A}" type="pres">
      <dgm:prSet presAssocID="{96E00F0E-34BC-481A-B3E6-5F2DEAA560A6}" presName="rootText" presStyleLbl="node4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3C1395-9A7C-45F2-A044-9EA3D22A1266}" type="pres">
      <dgm:prSet presAssocID="{96E00F0E-34BC-481A-B3E6-5F2DEAA560A6}" presName="rootConnector" presStyleLbl="node4" presStyleIdx="5" presStyleCnt="6"/>
      <dgm:spPr/>
      <dgm:t>
        <a:bodyPr/>
        <a:lstStyle/>
        <a:p>
          <a:endParaRPr lang="en-US"/>
        </a:p>
      </dgm:t>
    </dgm:pt>
    <dgm:pt modelId="{83E0A1C6-209F-4130-9E50-ED817B5D2657}" type="pres">
      <dgm:prSet presAssocID="{96E00F0E-34BC-481A-B3E6-5F2DEAA560A6}" presName="hierChild4" presStyleCnt="0"/>
      <dgm:spPr/>
    </dgm:pt>
    <dgm:pt modelId="{86C45238-51B3-4567-BAAA-B88483186E74}" type="pres">
      <dgm:prSet presAssocID="{96E00F0E-34BC-481A-B3E6-5F2DEAA560A6}" presName="hierChild5" presStyleCnt="0"/>
      <dgm:spPr/>
    </dgm:pt>
    <dgm:pt modelId="{7343DEC8-2A85-4126-B619-3D296878B5E9}" type="pres">
      <dgm:prSet presAssocID="{837AA311-6D3B-406B-B7BB-968A2682FC2F}" presName="hierChild5" presStyleCnt="0"/>
      <dgm:spPr/>
    </dgm:pt>
    <dgm:pt modelId="{2BF9CA98-C7D8-4502-892B-63BBD954A263}" type="pres">
      <dgm:prSet presAssocID="{21F46A1B-FEE1-4F9F-A7A9-3C39EB4F6164}" presName="hierChild5" presStyleCnt="0"/>
      <dgm:spPr/>
    </dgm:pt>
    <dgm:pt modelId="{71B0F0F3-0D72-4D43-A6A5-FADAFA05890F}" type="pres">
      <dgm:prSet presAssocID="{AA0C5872-A717-4EC5-AF1C-DFFE08830F23}" presName="hierChild3" presStyleCnt="0"/>
      <dgm:spPr/>
    </dgm:pt>
  </dgm:ptLst>
  <dgm:cxnLst>
    <dgm:cxn modelId="{F9A922A0-5A8B-488E-9E00-A85CDEF569D7}" type="presOf" srcId="{AA0C5872-A717-4EC5-AF1C-DFFE08830F23}" destId="{91EF5554-60E2-4128-969E-54AA27E1B9CD}" srcOrd="1" destOrd="0" presId="urn:microsoft.com/office/officeart/2005/8/layout/orgChart1"/>
    <dgm:cxn modelId="{FD951142-0883-442C-ACB3-BB8BF13158CA}" srcId="{AA0C5872-A717-4EC5-AF1C-DFFE08830F23}" destId="{21F46A1B-FEE1-4F9F-A7A9-3C39EB4F6164}" srcOrd="1" destOrd="0" parTransId="{D094A2F2-D136-4593-AB2B-18EA6EB8056B}" sibTransId="{5036E598-9BE9-4B8F-AAC6-A17F41C5B400}"/>
    <dgm:cxn modelId="{1F488342-DFE9-40B2-B5BA-20187239C9ED}" srcId="{AA0C5872-A717-4EC5-AF1C-DFFE08830F23}" destId="{4E6E45B9-5479-4CC1-869E-F8C84C6374C9}" srcOrd="0" destOrd="0" parTransId="{77B11434-769A-4E14-A53A-BBF929CA01A8}" sibTransId="{7A0E78B2-BA24-4FE8-8E09-F4718C870BA7}"/>
    <dgm:cxn modelId="{43F0F498-D738-47B4-93B4-B45630B65150}" type="presOf" srcId="{EC47CC5E-8962-40CE-9DE1-554A9BA1B47E}" destId="{CC746E6E-3F93-4404-8209-16871B404BA3}" srcOrd="1" destOrd="0" presId="urn:microsoft.com/office/officeart/2005/8/layout/orgChart1"/>
    <dgm:cxn modelId="{6352C46C-77E4-4FFB-9EB3-39F5E48B276B}" type="presOf" srcId="{A89DFB9C-3110-4AC6-A388-89D0257AAF13}" destId="{0F58F8B3-8BD1-485C-BFC5-DB3B9671EFE8}" srcOrd="0" destOrd="0" presId="urn:microsoft.com/office/officeart/2005/8/layout/orgChart1"/>
    <dgm:cxn modelId="{B4918317-C4C4-43F1-A108-87D333D8C9C0}" type="presOf" srcId="{AA0C5872-A717-4EC5-AF1C-DFFE08830F23}" destId="{AF3EE564-28FC-4A3B-8C4D-A86E408B01C2}" srcOrd="0" destOrd="0" presId="urn:microsoft.com/office/officeart/2005/8/layout/orgChart1"/>
    <dgm:cxn modelId="{5B8BA17A-EBEC-4927-8275-B0D3A716E172}" srcId="{21F46A1B-FEE1-4F9F-A7A9-3C39EB4F6164}" destId="{837AA311-6D3B-406B-B7BB-968A2682FC2F}" srcOrd="2" destOrd="0" parTransId="{09DCD595-6D25-4C62-98E0-83AE92A82EEB}" sibTransId="{8170DD3E-93E4-49FA-8B85-442719E68342}"/>
    <dgm:cxn modelId="{EA32F4FE-8232-45FD-9DA8-BE881EEB6A54}" type="presOf" srcId="{B1CD12F7-DDC9-4693-8302-B7277E3C1ED1}" destId="{307F5669-FAEC-4CA6-AB2E-346C57FCAFAB}" srcOrd="0" destOrd="0" presId="urn:microsoft.com/office/officeart/2005/8/layout/orgChart1"/>
    <dgm:cxn modelId="{7E6DCB80-E7C6-460E-94B3-743D410D0F5C}" type="presOf" srcId="{96E00F0E-34BC-481A-B3E6-5F2DEAA560A6}" destId="{E3DE06D4-D739-4E2A-A513-D98699F6D09A}" srcOrd="0" destOrd="0" presId="urn:microsoft.com/office/officeart/2005/8/layout/orgChart1"/>
    <dgm:cxn modelId="{516D9104-E807-4405-A80A-1800E588F600}" type="presOf" srcId="{21F46A1B-FEE1-4F9F-A7A9-3C39EB4F6164}" destId="{EA82B5BD-3424-4074-9666-E21F624D5E54}" srcOrd="0" destOrd="0" presId="urn:microsoft.com/office/officeart/2005/8/layout/orgChart1"/>
    <dgm:cxn modelId="{78EB4DB8-95F1-42F2-AAA6-79A67C7A34EE}" type="presOf" srcId="{4E6E45B9-5479-4CC1-869E-F8C84C6374C9}" destId="{682093A0-A466-4414-8650-CA2E57288960}" srcOrd="0" destOrd="0" presId="urn:microsoft.com/office/officeart/2005/8/layout/orgChart1"/>
    <dgm:cxn modelId="{DE319F67-C9D8-4ABC-8E61-D2DCC4ACF4AE}" type="presOf" srcId="{0886FA48-D709-4010-B04B-E85B1344A00A}" destId="{D9A8D5C9-024D-40D5-8CBA-B1D2AC369B7F}" srcOrd="1" destOrd="0" presId="urn:microsoft.com/office/officeart/2005/8/layout/orgChart1"/>
    <dgm:cxn modelId="{31CEF801-A7FC-4098-9E1A-40D209DB92AA}" type="presOf" srcId="{D094A2F2-D136-4593-AB2B-18EA6EB8056B}" destId="{2F57B726-95BD-4A4D-97EB-69249ADB493E}" srcOrd="0" destOrd="0" presId="urn:microsoft.com/office/officeart/2005/8/layout/orgChart1"/>
    <dgm:cxn modelId="{C37D6F8C-FD2A-4359-881E-448FB91F85E2}" type="presOf" srcId="{C4370063-98DB-48EC-B779-F9AAA701E668}" destId="{73AE2CF8-2041-4EB0-AA1E-62A69245F812}" srcOrd="0" destOrd="0" presId="urn:microsoft.com/office/officeart/2005/8/layout/orgChart1"/>
    <dgm:cxn modelId="{79D27CCD-AB98-4D1A-8AE4-5288C1BE0598}" type="presOf" srcId="{E1143909-229E-4654-8C7B-97D22BDA59C6}" destId="{8CA1AC07-006E-4A98-AD69-DD3EF3E19912}" srcOrd="1" destOrd="0" presId="urn:microsoft.com/office/officeart/2005/8/layout/orgChart1"/>
    <dgm:cxn modelId="{5D7348B5-FCAA-41E5-BA8C-492EA70515A9}" type="presOf" srcId="{A6C4A2CE-82C5-4B6E-BC40-F2869155B206}" destId="{63E37B0E-1D9E-4B05-A665-A45C90B75765}" srcOrd="0" destOrd="0" presId="urn:microsoft.com/office/officeart/2005/8/layout/orgChart1"/>
    <dgm:cxn modelId="{CD375F4D-1239-43A0-A772-07E4440927F1}" type="presOf" srcId="{2907EA56-D36B-4EC0-83CD-52AF82905C7B}" destId="{68CC6428-F13F-4A33-BA59-D2A4D053BF7D}" srcOrd="1" destOrd="0" presId="urn:microsoft.com/office/officeart/2005/8/layout/orgChart1"/>
    <dgm:cxn modelId="{3D5D6AF6-51C1-46D9-82EF-7C19550B127A}" srcId="{4E6E45B9-5479-4CC1-869E-F8C84C6374C9}" destId="{0886FA48-D709-4010-B04B-E85B1344A00A}" srcOrd="2" destOrd="0" parTransId="{133D190D-F676-4E36-87A8-C774418FB549}" sibTransId="{61E464B1-3C5A-4F0C-8670-67D9E1F58266}"/>
    <dgm:cxn modelId="{C9092528-9A45-47FA-AA3B-7DFD6D4AAC49}" srcId="{4E6E45B9-5479-4CC1-869E-F8C84C6374C9}" destId="{C05E48D6-42C5-4A24-95C1-F2ADC19F69ED}" srcOrd="0" destOrd="0" parTransId="{CB76D066-BD42-4D9C-A408-AF7CF63F10BB}" sibTransId="{5FAB421D-59FB-4127-AC69-9911AB6D20B8}"/>
    <dgm:cxn modelId="{8021AC24-6E51-4D47-8529-3591AD84EAC8}" type="presOf" srcId="{133D190D-F676-4E36-87A8-C774418FB549}" destId="{63DD6EA9-B7B5-44B7-80A5-9EBDC72DF236}" srcOrd="0" destOrd="0" presId="urn:microsoft.com/office/officeart/2005/8/layout/orgChart1"/>
    <dgm:cxn modelId="{F016D4C7-A298-4747-B6E6-345934015463}" type="presOf" srcId="{96E00F0E-34BC-481A-B3E6-5F2DEAA560A6}" destId="{AA3C1395-9A7C-45F2-A044-9EA3D22A1266}" srcOrd="1" destOrd="0" presId="urn:microsoft.com/office/officeart/2005/8/layout/orgChart1"/>
    <dgm:cxn modelId="{5ECD043E-B7CE-4969-A484-D018A561F984}" type="presOf" srcId="{44F3E436-B047-4511-9C6C-D35D8E95FF8A}" destId="{6D225206-3D99-486F-A05D-87BDD758C192}" srcOrd="1" destOrd="0" presId="urn:microsoft.com/office/officeart/2005/8/layout/orgChart1"/>
    <dgm:cxn modelId="{5D74D43F-CA12-4F0B-9671-E1F9AC03E089}" type="presOf" srcId="{837AA311-6D3B-406B-B7BB-968A2682FC2F}" destId="{53F5A608-ED0B-48DC-8FD8-809A010358FB}" srcOrd="1" destOrd="0" presId="urn:microsoft.com/office/officeart/2005/8/layout/orgChart1"/>
    <dgm:cxn modelId="{8A7FD126-D574-4F40-8985-6623269AA26F}" srcId="{837AA311-6D3B-406B-B7BB-968A2682FC2F}" destId="{96E00F0E-34BC-481A-B3E6-5F2DEAA560A6}" srcOrd="2" destOrd="0" parTransId="{2111D0C2-7EBD-4883-A6EF-537128BA3860}" sibTransId="{014DAED7-3D6D-48D3-972E-39E4599E5AAB}"/>
    <dgm:cxn modelId="{CA292AFD-CE2E-4E8E-84FB-648E614BFC3F}" type="presOf" srcId="{5409A416-89BB-446E-AEFE-34D1D26FDA86}" destId="{F7564D9D-7BB4-4D52-9427-FAB0B93D54EB}" srcOrd="0" destOrd="0" presId="urn:microsoft.com/office/officeart/2005/8/layout/orgChart1"/>
    <dgm:cxn modelId="{160E1659-E00A-47D6-8351-95271602AD47}" type="presOf" srcId="{DEDCB3EA-A2F7-497B-AB40-2A7DBCFB84C5}" destId="{8B044F0A-0D04-4FA9-B38E-444BD2E519CF}" srcOrd="0" destOrd="0" presId="urn:microsoft.com/office/officeart/2005/8/layout/orgChart1"/>
    <dgm:cxn modelId="{EFF7D8AC-CAC7-499F-AB50-F01D1025A9D4}" srcId="{1BE566B7-4DB5-40FB-A120-495C55F4ED6A}" destId="{DEDCB3EA-A2F7-497B-AB40-2A7DBCFB84C5}" srcOrd="1" destOrd="0" parTransId="{A6C4A2CE-82C5-4B6E-BC40-F2869155B206}" sibTransId="{2B4B7F7B-BFB6-4F0C-BC7A-EC16C0F833BB}"/>
    <dgm:cxn modelId="{8E9B7F08-486D-446D-9B3E-A3404C635128}" type="presOf" srcId="{1BE566B7-4DB5-40FB-A120-495C55F4ED6A}" destId="{5454CD2D-3ADD-4194-B2A5-E388CBE631E3}" srcOrd="0" destOrd="0" presId="urn:microsoft.com/office/officeart/2005/8/layout/orgChart1"/>
    <dgm:cxn modelId="{53613D0B-5218-4E49-B482-D69D2EBC27EF}" type="presOf" srcId="{4A481ED3-A683-48F5-A101-05126A112A26}" destId="{F2F29628-9418-44E7-9BFA-7A84EB5CE8D8}" srcOrd="0" destOrd="0" presId="urn:microsoft.com/office/officeart/2005/8/layout/orgChart1"/>
    <dgm:cxn modelId="{52E65F99-75B7-48C0-82AD-903651118DDD}" srcId="{21F46A1B-FEE1-4F9F-A7A9-3C39EB4F6164}" destId="{1BE566B7-4DB5-40FB-A120-495C55F4ED6A}" srcOrd="1" destOrd="0" parTransId="{B4B01B26-3B14-4CAA-829E-F220DED4CEE4}" sibTransId="{41C4B8FF-40B7-4E4E-AE2A-95A4D091D625}"/>
    <dgm:cxn modelId="{D2720DB2-AA13-49B8-A77A-9E74914EA2C5}" srcId="{837AA311-6D3B-406B-B7BB-968A2682FC2F}" destId="{B1CD12F7-DDC9-4693-8302-B7277E3C1ED1}" srcOrd="0" destOrd="0" parTransId="{4A481ED3-A683-48F5-A101-05126A112A26}" sibTransId="{F9540EAD-06C7-4BE1-88C2-D8C02207414D}"/>
    <dgm:cxn modelId="{7966704F-5C6D-4470-A1B6-B062B2DFF497}" type="presOf" srcId="{993EB912-6FEB-4BEE-A6F7-24445947629F}" destId="{C627D129-D7F0-4E4B-B2A9-D6C77DA76110}" srcOrd="0" destOrd="0" presId="urn:microsoft.com/office/officeart/2005/8/layout/orgChart1"/>
    <dgm:cxn modelId="{08E9C99E-0542-4864-A004-FB043D9E489C}" srcId="{21F46A1B-FEE1-4F9F-A7A9-3C39EB4F6164}" destId="{EC47CC5E-8962-40CE-9DE1-554A9BA1B47E}" srcOrd="0" destOrd="0" parTransId="{3EF5A70C-70DE-478F-A573-66406AC056F7}" sibTransId="{8A617622-BB25-4521-8A1F-ACFF1B80779A}"/>
    <dgm:cxn modelId="{0F5832F8-D298-466B-BADC-39139BE7D4EA}" type="presOf" srcId="{0886FA48-D709-4010-B04B-E85B1344A00A}" destId="{EEDA851A-17C3-487E-A646-421ECB6AFAEB}" srcOrd="0" destOrd="0" presId="urn:microsoft.com/office/officeart/2005/8/layout/orgChart1"/>
    <dgm:cxn modelId="{A900EA27-9CE1-441F-8CA6-D8141A8F0095}" type="presOf" srcId="{837AA311-6D3B-406B-B7BB-968A2682FC2F}" destId="{FFBC31AD-EA3C-4C2A-91FD-E5F0726CEF22}" srcOrd="0" destOrd="0" presId="urn:microsoft.com/office/officeart/2005/8/layout/orgChart1"/>
    <dgm:cxn modelId="{F412963C-F4D5-48DB-AABC-B0CC9E66FCAD}" type="presOf" srcId="{82080163-2E2D-4FEA-A986-0DA4A4361708}" destId="{20F2C398-8A07-482B-9126-6C637B665562}" srcOrd="1" destOrd="0" presId="urn:microsoft.com/office/officeart/2005/8/layout/orgChart1"/>
    <dgm:cxn modelId="{60125FE2-B6D8-4409-B91E-41B176508B86}" type="presOf" srcId="{E1143909-229E-4654-8C7B-97D22BDA59C6}" destId="{E7A3014A-A01D-44CB-8C24-DE8C519B05E5}" srcOrd="0" destOrd="0" presId="urn:microsoft.com/office/officeart/2005/8/layout/orgChart1"/>
    <dgm:cxn modelId="{887E0856-849B-4F3B-8631-A93DA2859F38}" type="presOf" srcId="{CB76D066-BD42-4D9C-A408-AF7CF63F10BB}" destId="{61E5DA41-090D-4F00-BA98-8259660E2524}" srcOrd="0" destOrd="0" presId="urn:microsoft.com/office/officeart/2005/8/layout/orgChart1"/>
    <dgm:cxn modelId="{7F02D09D-4733-4183-8E2A-7B84FDF01B64}" type="presOf" srcId="{44F3E436-B047-4511-9C6C-D35D8E95FF8A}" destId="{F3EC37E2-609F-405D-878D-48098C61F93C}" srcOrd="0" destOrd="0" presId="urn:microsoft.com/office/officeart/2005/8/layout/orgChart1"/>
    <dgm:cxn modelId="{7BED3ACF-AEBA-4620-942F-AE47F7A562F3}" srcId="{1BE566B7-4DB5-40FB-A120-495C55F4ED6A}" destId="{82080163-2E2D-4FEA-A986-0DA4A4361708}" srcOrd="2" destOrd="0" parTransId="{5409A416-89BB-446E-AEFE-34D1D26FDA86}" sibTransId="{597E65AF-6224-407A-9230-703C3DB49559}"/>
    <dgm:cxn modelId="{DFAEECE0-EEB7-4551-86C8-1200641B15F4}" type="presOf" srcId="{C05E48D6-42C5-4A24-95C1-F2ADC19F69ED}" destId="{F86C316B-51E0-4341-A9E9-8C4CBA8567F5}" srcOrd="0" destOrd="0" presId="urn:microsoft.com/office/officeart/2005/8/layout/orgChart1"/>
    <dgm:cxn modelId="{C3D1DAE3-A2A9-4DBA-86AF-F82240FCA9DB}" type="presOf" srcId="{3EF5A70C-70DE-478F-A573-66406AC056F7}" destId="{C8BE4D3E-5F47-458B-BD5D-A900B794212A}" srcOrd="0" destOrd="0" presId="urn:microsoft.com/office/officeart/2005/8/layout/orgChart1"/>
    <dgm:cxn modelId="{27B686FA-3D58-4FFD-9AE9-0B0D403B1A1C}" type="presOf" srcId="{C05E48D6-42C5-4A24-95C1-F2ADC19F69ED}" destId="{C2B0414A-3DFB-4D6B-AD90-0FAED7AE97EB}" srcOrd="1" destOrd="0" presId="urn:microsoft.com/office/officeart/2005/8/layout/orgChart1"/>
    <dgm:cxn modelId="{B54733B6-F787-44D3-8A48-701ED82110D9}" type="presOf" srcId="{21F46A1B-FEE1-4F9F-A7A9-3C39EB4F6164}" destId="{D183297E-13DA-4D18-A5F1-84EBC86D54E7}" srcOrd="1" destOrd="0" presId="urn:microsoft.com/office/officeart/2005/8/layout/orgChart1"/>
    <dgm:cxn modelId="{D93693FE-4229-4AD5-B5F8-09879BD6DE6B}" srcId="{4E6E45B9-5479-4CC1-869E-F8C84C6374C9}" destId="{E1143909-229E-4654-8C7B-97D22BDA59C6}" srcOrd="3" destOrd="0" parTransId="{A89DFB9C-3110-4AC6-A388-89D0257AAF13}" sibTransId="{A33D9346-D173-4416-B3A0-44F0751F43B6}"/>
    <dgm:cxn modelId="{1295E722-6010-4EC7-9EC2-14ECF74F74F6}" srcId="{1BE566B7-4DB5-40FB-A120-495C55F4ED6A}" destId="{44F3E436-B047-4511-9C6C-D35D8E95FF8A}" srcOrd="0" destOrd="0" parTransId="{C4370063-98DB-48EC-B779-F9AAA701E668}" sibTransId="{6FACDAEE-F5B4-42C6-90EB-515A26AAD23E}"/>
    <dgm:cxn modelId="{D1FA618F-4396-411C-BFFC-3A24855258A6}" type="presOf" srcId="{EC47CC5E-8962-40CE-9DE1-554A9BA1B47E}" destId="{5F450586-3F5E-49A9-84E6-DBD5D62196C6}" srcOrd="0" destOrd="0" presId="urn:microsoft.com/office/officeart/2005/8/layout/orgChart1"/>
    <dgm:cxn modelId="{51DD8725-DD01-47F1-B234-373D79F71027}" type="presOf" srcId="{2BB66C15-3840-4905-9AB7-03BCB4A5D9F8}" destId="{AA04CB2E-612F-4F30-A5AA-7F4ED3B43EAA}" srcOrd="0" destOrd="0" presId="urn:microsoft.com/office/officeart/2005/8/layout/orgChart1"/>
    <dgm:cxn modelId="{36B0FAE3-B37F-4EED-A98C-B4FE2F219B22}" type="presOf" srcId="{82080163-2E2D-4FEA-A986-0DA4A4361708}" destId="{D0F07179-B96D-4E6B-B393-F6DF7C4D73D3}" srcOrd="0" destOrd="0" presId="urn:microsoft.com/office/officeart/2005/8/layout/orgChart1"/>
    <dgm:cxn modelId="{89F618D9-865A-4967-BCFB-8ECC78AD0B8D}" type="presOf" srcId="{4E6E45B9-5479-4CC1-869E-F8C84C6374C9}" destId="{A650A4F9-E15E-4AE9-8D33-2AFE033C9E07}" srcOrd="1" destOrd="0" presId="urn:microsoft.com/office/officeart/2005/8/layout/orgChart1"/>
    <dgm:cxn modelId="{A914E108-EB86-4452-ADDC-1F6AD6251B58}" type="presOf" srcId="{45FAD3DF-A40F-4033-8606-351E993C0249}" destId="{25158674-5225-4B7F-B5EC-50A1A05793BD}" srcOrd="0" destOrd="0" presId="urn:microsoft.com/office/officeart/2005/8/layout/orgChart1"/>
    <dgm:cxn modelId="{74DD632E-F105-404C-BF11-3C6E25A3FF0A}" srcId="{837AA311-6D3B-406B-B7BB-968A2682FC2F}" destId="{2907EA56-D36B-4EC0-83CD-52AF82905C7B}" srcOrd="1" destOrd="0" parTransId="{2BB66C15-3840-4905-9AB7-03BCB4A5D9F8}" sibTransId="{838A7F1E-FB52-42AD-97F2-770EC255ADBC}"/>
    <dgm:cxn modelId="{08741BF4-745E-4665-83F7-F39E0F3740EF}" type="presOf" srcId="{77B11434-769A-4E14-A53A-BBF929CA01A8}" destId="{CF35E629-5EA5-431C-84D9-827E2598C8D2}" srcOrd="0" destOrd="0" presId="urn:microsoft.com/office/officeart/2005/8/layout/orgChart1"/>
    <dgm:cxn modelId="{712BC3A7-9070-464B-BCD7-8A406399540D}" type="presOf" srcId="{B4B01B26-3B14-4CAA-829E-F220DED4CEE4}" destId="{BD04211A-1209-4AEB-9358-F45686BBE77A}" srcOrd="0" destOrd="0" presId="urn:microsoft.com/office/officeart/2005/8/layout/orgChart1"/>
    <dgm:cxn modelId="{1A7B4261-E88A-41E2-AFA3-BF225E1529F9}" type="presOf" srcId="{A25B2EEE-35C1-4DC0-A119-87656518EB36}" destId="{5A7F78C8-1B4A-41BE-9240-D428A1310495}" srcOrd="0" destOrd="0" presId="urn:microsoft.com/office/officeart/2005/8/layout/orgChart1"/>
    <dgm:cxn modelId="{99392833-6935-4B7E-9D7B-C17C867C31DD}" type="presOf" srcId="{09DCD595-6D25-4C62-98E0-83AE92A82EEB}" destId="{F1B0344E-11D7-4ECA-970C-E9DA7937D0DA}" srcOrd="0" destOrd="0" presId="urn:microsoft.com/office/officeart/2005/8/layout/orgChart1"/>
    <dgm:cxn modelId="{7F58EA19-E8CE-498A-A074-887E82299C1A}" type="presOf" srcId="{2111D0C2-7EBD-4883-A6EF-537128BA3860}" destId="{DE5E02E4-8154-47C8-8AD4-38F0A8629ACC}" srcOrd="0" destOrd="0" presId="urn:microsoft.com/office/officeart/2005/8/layout/orgChart1"/>
    <dgm:cxn modelId="{A4F86CB1-3BF3-4C9E-9101-4A46A6D70714}" type="presOf" srcId="{DEDCB3EA-A2F7-497B-AB40-2A7DBCFB84C5}" destId="{75819088-0393-4B16-9589-A0544E5C1DE1}" srcOrd="1" destOrd="0" presId="urn:microsoft.com/office/officeart/2005/8/layout/orgChart1"/>
    <dgm:cxn modelId="{B1201FEC-F429-4B10-AED6-24A80F7A8CFD}" srcId="{45FAD3DF-A40F-4033-8606-351E993C0249}" destId="{AA0C5872-A717-4EC5-AF1C-DFFE08830F23}" srcOrd="0" destOrd="0" parTransId="{DC6E94B8-8B70-4DFA-9863-13C68F2FD877}" sibTransId="{03928A44-F33A-469F-8E80-1F9530B247AC}"/>
    <dgm:cxn modelId="{C89347F5-9FCA-4617-B8CB-8838761A3BA8}" type="presOf" srcId="{1BE566B7-4DB5-40FB-A120-495C55F4ED6A}" destId="{FC36E480-6B8C-4041-8682-6B64DD7F2F38}" srcOrd="1" destOrd="0" presId="urn:microsoft.com/office/officeart/2005/8/layout/orgChart1"/>
    <dgm:cxn modelId="{8780310C-16A9-456D-8491-0427C0CE6B50}" type="presOf" srcId="{2907EA56-D36B-4EC0-83CD-52AF82905C7B}" destId="{F07058F5-3163-4583-931D-93BD81D12381}" srcOrd="0" destOrd="0" presId="urn:microsoft.com/office/officeart/2005/8/layout/orgChart1"/>
    <dgm:cxn modelId="{0FF11BAF-D5E9-48A2-901F-83873A58101F}" type="presOf" srcId="{993EB912-6FEB-4BEE-A6F7-24445947629F}" destId="{75125DE9-76DD-4EEE-BA8D-20456260CB72}" srcOrd="1" destOrd="0" presId="urn:microsoft.com/office/officeart/2005/8/layout/orgChart1"/>
    <dgm:cxn modelId="{210B6541-0F42-4511-BA2F-BD0C5309A74E}" srcId="{4E6E45B9-5479-4CC1-869E-F8C84C6374C9}" destId="{993EB912-6FEB-4BEE-A6F7-24445947629F}" srcOrd="1" destOrd="0" parTransId="{A25B2EEE-35C1-4DC0-A119-87656518EB36}" sibTransId="{459195BF-B043-4C87-992D-AF1753670AED}"/>
    <dgm:cxn modelId="{7BD74B2E-027A-4E03-BA31-712DB534830C}" type="presOf" srcId="{B1CD12F7-DDC9-4693-8302-B7277E3C1ED1}" destId="{FC9AA3F2-274D-43A6-B646-657C23126D13}" srcOrd="1" destOrd="0" presId="urn:microsoft.com/office/officeart/2005/8/layout/orgChart1"/>
    <dgm:cxn modelId="{4B4217AD-F70C-4957-A945-03E628FE85FF}" type="presParOf" srcId="{25158674-5225-4B7F-B5EC-50A1A05793BD}" destId="{ABF0D9CC-4514-4FF3-99C2-0D32C1FB17F2}" srcOrd="0" destOrd="0" presId="urn:microsoft.com/office/officeart/2005/8/layout/orgChart1"/>
    <dgm:cxn modelId="{3BA39E2F-0021-4036-8A68-4AC91DDDC9CC}" type="presParOf" srcId="{ABF0D9CC-4514-4FF3-99C2-0D32C1FB17F2}" destId="{CFE4760B-EFE0-4AFE-B108-E3C12195479E}" srcOrd="0" destOrd="0" presId="urn:microsoft.com/office/officeart/2005/8/layout/orgChart1"/>
    <dgm:cxn modelId="{87E0844C-1885-4FE4-9884-6C73E6A1D93F}" type="presParOf" srcId="{CFE4760B-EFE0-4AFE-B108-E3C12195479E}" destId="{AF3EE564-28FC-4A3B-8C4D-A86E408B01C2}" srcOrd="0" destOrd="0" presId="urn:microsoft.com/office/officeart/2005/8/layout/orgChart1"/>
    <dgm:cxn modelId="{76BEFD95-51B7-4044-BEAD-9A0285037923}" type="presParOf" srcId="{CFE4760B-EFE0-4AFE-B108-E3C12195479E}" destId="{91EF5554-60E2-4128-969E-54AA27E1B9CD}" srcOrd="1" destOrd="0" presId="urn:microsoft.com/office/officeart/2005/8/layout/orgChart1"/>
    <dgm:cxn modelId="{67B19D85-B137-4D63-9D9E-7555E4DA86C9}" type="presParOf" srcId="{ABF0D9CC-4514-4FF3-99C2-0D32C1FB17F2}" destId="{F024C2BA-B929-41EC-8BD9-4A9B5AC793AF}" srcOrd="1" destOrd="0" presId="urn:microsoft.com/office/officeart/2005/8/layout/orgChart1"/>
    <dgm:cxn modelId="{633F8A5F-4369-4A07-A701-8B0155668CEE}" type="presParOf" srcId="{F024C2BA-B929-41EC-8BD9-4A9B5AC793AF}" destId="{CF35E629-5EA5-431C-84D9-827E2598C8D2}" srcOrd="0" destOrd="0" presId="urn:microsoft.com/office/officeart/2005/8/layout/orgChart1"/>
    <dgm:cxn modelId="{C0F6EB88-641B-4B70-9AB8-F6A3FB57B01B}" type="presParOf" srcId="{F024C2BA-B929-41EC-8BD9-4A9B5AC793AF}" destId="{D359C1D6-A4C1-4394-80BD-5F15D87AB66E}" srcOrd="1" destOrd="0" presId="urn:microsoft.com/office/officeart/2005/8/layout/orgChart1"/>
    <dgm:cxn modelId="{8F82B2FB-C813-4B2C-BB9E-857CD8279998}" type="presParOf" srcId="{D359C1D6-A4C1-4394-80BD-5F15D87AB66E}" destId="{CB892A1A-21D8-402B-951D-35ABA90FD245}" srcOrd="0" destOrd="0" presId="urn:microsoft.com/office/officeart/2005/8/layout/orgChart1"/>
    <dgm:cxn modelId="{B115823C-DB77-42A3-A977-02663C8E44AF}" type="presParOf" srcId="{CB892A1A-21D8-402B-951D-35ABA90FD245}" destId="{682093A0-A466-4414-8650-CA2E57288960}" srcOrd="0" destOrd="0" presId="urn:microsoft.com/office/officeart/2005/8/layout/orgChart1"/>
    <dgm:cxn modelId="{2DE17ABD-C7A0-4BB4-8DE3-0001807285AE}" type="presParOf" srcId="{CB892A1A-21D8-402B-951D-35ABA90FD245}" destId="{A650A4F9-E15E-4AE9-8D33-2AFE033C9E07}" srcOrd="1" destOrd="0" presId="urn:microsoft.com/office/officeart/2005/8/layout/orgChart1"/>
    <dgm:cxn modelId="{75DBC602-8726-4028-AFDA-20E9B5401F6B}" type="presParOf" srcId="{D359C1D6-A4C1-4394-80BD-5F15D87AB66E}" destId="{80518B81-A045-4E2F-80A6-F40684BEFCB9}" srcOrd="1" destOrd="0" presId="urn:microsoft.com/office/officeart/2005/8/layout/orgChart1"/>
    <dgm:cxn modelId="{26729DD3-DC78-474C-BFE4-152933721F65}" type="presParOf" srcId="{80518B81-A045-4E2F-80A6-F40684BEFCB9}" destId="{61E5DA41-090D-4F00-BA98-8259660E2524}" srcOrd="0" destOrd="0" presId="urn:microsoft.com/office/officeart/2005/8/layout/orgChart1"/>
    <dgm:cxn modelId="{9827FBE8-DC6C-4028-88CE-479DBCBE48F9}" type="presParOf" srcId="{80518B81-A045-4E2F-80A6-F40684BEFCB9}" destId="{24CB8D96-7AD4-4B01-B343-131036E9BAAE}" srcOrd="1" destOrd="0" presId="urn:microsoft.com/office/officeart/2005/8/layout/orgChart1"/>
    <dgm:cxn modelId="{523EEED5-7FBD-45D9-A592-EE9841048C23}" type="presParOf" srcId="{24CB8D96-7AD4-4B01-B343-131036E9BAAE}" destId="{071E07EE-F2B6-490B-9E0B-2E9640E8666E}" srcOrd="0" destOrd="0" presId="urn:microsoft.com/office/officeart/2005/8/layout/orgChart1"/>
    <dgm:cxn modelId="{2AB23310-92B8-4E5C-B8B7-3D57B129EFFB}" type="presParOf" srcId="{071E07EE-F2B6-490B-9E0B-2E9640E8666E}" destId="{F86C316B-51E0-4341-A9E9-8C4CBA8567F5}" srcOrd="0" destOrd="0" presId="urn:microsoft.com/office/officeart/2005/8/layout/orgChart1"/>
    <dgm:cxn modelId="{E2CE68D1-B5F4-4DBD-B9A8-3C53D26FA32F}" type="presParOf" srcId="{071E07EE-F2B6-490B-9E0B-2E9640E8666E}" destId="{C2B0414A-3DFB-4D6B-AD90-0FAED7AE97EB}" srcOrd="1" destOrd="0" presId="urn:microsoft.com/office/officeart/2005/8/layout/orgChart1"/>
    <dgm:cxn modelId="{15BEF96D-224B-4E30-B1F9-45AEE2EB464D}" type="presParOf" srcId="{24CB8D96-7AD4-4B01-B343-131036E9BAAE}" destId="{0B71DAEB-C97B-46A6-889F-B146B6247F8F}" srcOrd="1" destOrd="0" presId="urn:microsoft.com/office/officeart/2005/8/layout/orgChart1"/>
    <dgm:cxn modelId="{0CDBD804-712D-4249-A350-ECEAFB8F2796}" type="presParOf" srcId="{24CB8D96-7AD4-4B01-B343-131036E9BAAE}" destId="{0FE2E746-520A-4393-B4C5-9737A078FEE1}" srcOrd="2" destOrd="0" presId="urn:microsoft.com/office/officeart/2005/8/layout/orgChart1"/>
    <dgm:cxn modelId="{F69E26F1-20D1-459D-BBB0-7958812C7207}" type="presParOf" srcId="{80518B81-A045-4E2F-80A6-F40684BEFCB9}" destId="{5A7F78C8-1B4A-41BE-9240-D428A1310495}" srcOrd="2" destOrd="0" presId="urn:microsoft.com/office/officeart/2005/8/layout/orgChart1"/>
    <dgm:cxn modelId="{90674CDC-B8DB-49D7-8211-A6325C2E92CC}" type="presParOf" srcId="{80518B81-A045-4E2F-80A6-F40684BEFCB9}" destId="{9D1FDDA6-2F83-4776-A0AE-6A4E803FDBB5}" srcOrd="3" destOrd="0" presId="urn:microsoft.com/office/officeart/2005/8/layout/orgChart1"/>
    <dgm:cxn modelId="{182D4F80-F52A-4A7E-93EF-7BA16A204FF6}" type="presParOf" srcId="{9D1FDDA6-2F83-4776-A0AE-6A4E803FDBB5}" destId="{3EA7680A-4952-427C-9B77-FDA5AB62E012}" srcOrd="0" destOrd="0" presId="urn:microsoft.com/office/officeart/2005/8/layout/orgChart1"/>
    <dgm:cxn modelId="{EB3C89C0-ED82-4E7F-9A9B-DDA9D96157CF}" type="presParOf" srcId="{3EA7680A-4952-427C-9B77-FDA5AB62E012}" destId="{C627D129-D7F0-4E4B-B2A9-D6C77DA76110}" srcOrd="0" destOrd="0" presId="urn:microsoft.com/office/officeart/2005/8/layout/orgChart1"/>
    <dgm:cxn modelId="{1A139822-CF1E-408B-84CB-BC21185936F1}" type="presParOf" srcId="{3EA7680A-4952-427C-9B77-FDA5AB62E012}" destId="{75125DE9-76DD-4EEE-BA8D-20456260CB72}" srcOrd="1" destOrd="0" presId="urn:microsoft.com/office/officeart/2005/8/layout/orgChart1"/>
    <dgm:cxn modelId="{1F7FE59E-BC3E-44DF-B187-9F9040DAA7AA}" type="presParOf" srcId="{9D1FDDA6-2F83-4776-A0AE-6A4E803FDBB5}" destId="{3089936A-0389-4505-B8AD-117642D73F80}" srcOrd="1" destOrd="0" presId="urn:microsoft.com/office/officeart/2005/8/layout/orgChart1"/>
    <dgm:cxn modelId="{5AF539D1-5ADE-4C03-A7E7-EEAA57734AD6}" type="presParOf" srcId="{9D1FDDA6-2F83-4776-A0AE-6A4E803FDBB5}" destId="{68C879AD-9702-4F60-B745-1AE566D648AF}" srcOrd="2" destOrd="0" presId="urn:microsoft.com/office/officeart/2005/8/layout/orgChart1"/>
    <dgm:cxn modelId="{892E9AEB-1F2D-48B2-96FA-A8DEB0D72931}" type="presParOf" srcId="{80518B81-A045-4E2F-80A6-F40684BEFCB9}" destId="{63DD6EA9-B7B5-44B7-80A5-9EBDC72DF236}" srcOrd="4" destOrd="0" presId="urn:microsoft.com/office/officeart/2005/8/layout/orgChart1"/>
    <dgm:cxn modelId="{CD2F6D40-B633-46AD-A7E7-6B818485B195}" type="presParOf" srcId="{80518B81-A045-4E2F-80A6-F40684BEFCB9}" destId="{CCCF197C-A5D4-42D5-91A4-84350226BB7F}" srcOrd="5" destOrd="0" presId="urn:microsoft.com/office/officeart/2005/8/layout/orgChart1"/>
    <dgm:cxn modelId="{70A53CE2-BC11-4DFB-9F09-B5065EB92D43}" type="presParOf" srcId="{CCCF197C-A5D4-42D5-91A4-84350226BB7F}" destId="{2B46600B-4C9D-4F77-A6D9-7367D0B4458D}" srcOrd="0" destOrd="0" presId="urn:microsoft.com/office/officeart/2005/8/layout/orgChart1"/>
    <dgm:cxn modelId="{2B5AF46C-EC0F-4363-A1FB-111D1A53BE08}" type="presParOf" srcId="{2B46600B-4C9D-4F77-A6D9-7367D0B4458D}" destId="{EEDA851A-17C3-487E-A646-421ECB6AFAEB}" srcOrd="0" destOrd="0" presId="urn:microsoft.com/office/officeart/2005/8/layout/orgChart1"/>
    <dgm:cxn modelId="{EB36753D-000F-4070-9B4E-98B867C340FA}" type="presParOf" srcId="{2B46600B-4C9D-4F77-A6D9-7367D0B4458D}" destId="{D9A8D5C9-024D-40D5-8CBA-B1D2AC369B7F}" srcOrd="1" destOrd="0" presId="urn:microsoft.com/office/officeart/2005/8/layout/orgChart1"/>
    <dgm:cxn modelId="{78343330-F4CD-4E60-80A3-38A595B33E53}" type="presParOf" srcId="{CCCF197C-A5D4-42D5-91A4-84350226BB7F}" destId="{CA408E1D-543A-4BB0-A886-F34C3A65DCBA}" srcOrd="1" destOrd="0" presId="urn:microsoft.com/office/officeart/2005/8/layout/orgChart1"/>
    <dgm:cxn modelId="{5CCB6D3F-4551-456B-BA96-B395C7B48BCB}" type="presParOf" srcId="{CCCF197C-A5D4-42D5-91A4-84350226BB7F}" destId="{26D3EE83-62AC-44B5-A6A3-A378035D9556}" srcOrd="2" destOrd="0" presId="urn:microsoft.com/office/officeart/2005/8/layout/orgChart1"/>
    <dgm:cxn modelId="{963BFDB2-4D0A-422E-99B4-538FD50C8847}" type="presParOf" srcId="{80518B81-A045-4E2F-80A6-F40684BEFCB9}" destId="{0F58F8B3-8BD1-485C-BFC5-DB3B9671EFE8}" srcOrd="6" destOrd="0" presId="urn:microsoft.com/office/officeart/2005/8/layout/orgChart1"/>
    <dgm:cxn modelId="{AA28FE24-17F3-4171-A33E-2AD62D53DD0E}" type="presParOf" srcId="{80518B81-A045-4E2F-80A6-F40684BEFCB9}" destId="{2AF21660-26C5-4501-9918-A34484E6E320}" srcOrd="7" destOrd="0" presId="urn:microsoft.com/office/officeart/2005/8/layout/orgChart1"/>
    <dgm:cxn modelId="{58AFCE31-1043-4817-8970-CA7C37852512}" type="presParOf" srcId="{2AF21660-26C5-4501-9918-A34484E6E320}" destId="{D7C32594-DD22-4D77-AC3A-C8AEE5E85C20}" srcOrd="0" destOrd="0" presId="urn:microsoft.com/office/officeart/2005/8/layout/orgChart1"/>
    <dgm:cxn modelId="{8FA93ED1-A990-46B5-8821-5C2A9B402336}" type="presParOf" srcId="{D7C32594-DD22-4D77-AC3A-C8AEE5E85C20}" destId="{E7A3014A-A01D-44CB-8C24-DE8C519B05E5}" srcOrd="0" destOrd="0" presId="urn:microsoft.com/office/officeart/2005/8/layout/orgChart1"/>
    <dgm:cxn modelId="{A03C4449-54DB-4018-A05D-BA0A05F3BBAA}" type="presParOf" srcId="{D7C32594-DD22-4D77-AC3A-C8AEE5E85C20}" destId="{8CA1AC07-006E-4A98-AD69-DD3EF3E19912}" srcOrd="1" destOrd="0" presId="urn:microsoft.com/office/officeart/2005/8/layout/orgChart1"/>
    <dgm:cxn modelId="{1D148AC7-192E-431B-A3C6-32FF7D9805A8}" type="presParOf" srcId="{2AF21660-26C5-4501-9918-A34484E6E320}" destId="{0BCC987A-9457-490F-AC2B-FE9F8BEF3562}" srcOrd="1" destOrd="0" presId="urn:microsoft.com/office/officeart/2005/8/layout/orgChart1"/>
    <dgm:cxn modelId="{422370D8-A636-4946-9216-E77280403B73}" type="presParOf" srcId="{2AF21660-26C5-4501-9918-A34484E6E320}" destId="{0191CA19-86C0-4BC2-B6E9-7AD8020DF821}" srcOrd="2" destOrd="0" presId="urn:microsoft.com/office/officeart/2005/8/layout/orgChart1"/>
    <dgm:cxn modelId="{23E44609-C94D-41AB-9EC7-D0A847270FA7}" type="presParOf" srcId="{D359C1D6-A4C1-4394-80BD-5F15D87AB66E}" destId="{9CCD226B-DAD7-4DAE-9CCB-8482A9066554}" srcOrd="2" destOrd="0" presId="urn:microsoft.com/office/officeart/2005/8/layout/orgChart1"/>
    <dgm:cxn modelId="{8A007770-4C08-4600-AD7A-D6F4B8227FAC}" type="presParOf" srcId="{F024C2BA-B929-41EC-8BD9-4A9B5AC793AF}" destId="{2F57B726-95BD-4A4D-97EB-69249ADB493E}" srcOrd="2" destOrd="0" presId="urn:microsoft.com/office/officeart/2005/8/layout/orgChart1"/>
    <dgm:cxn modelId="{1FD5A231-FD89-49E3-BDF8-8A649D4F7834}" type="presParOf" srcId="{F024C2BA-B929-41EC-8BD9-4A9B5AC793AF}" destId="{B6C66463-0A47-4536-8B67-E192E212D611}" srcOrd="3" destOrd="0" presId="urn:microsoft.com/office/officeart/2005/8/layout/orgChart1"/>
    <dgm:cxn modelId="{B984DCB7-DA9C-43A5-B31A-A83070CFF247}" type="presParOf" srcId="{B6C66463-0A47-4536-8B67-E192E212D611}" destId="{EB22994B-AD79-4830-875D-B311B5BDB246}" srcOrd="0" destOrd="0" presId="urn:microsoft.com/office/officeart/2005/8/layout/orgChart1"/>
    <dgm:cxn modelId="{1ED9EE13-131F-4DBB-AA77-46D1978F82AB}" type="presParOf" srcId="{EB22994B-AD79-4830-875D-B311B5BDB246}" destId="{EA82B5BD-3424-4074-9666-E21F624D5E54}" srcOrd="0" destOrd="0" presId="urn:microsoft.com/office/officeart/2005/8/layout/orgChart1"/>
    <dgm:cxn modelId="{4595F52D-D7C5-452C-A76D-613C6C505CC7}" type="presParOf" srcId="{EB22994B-AD79-4830-875D-B311B5BDB246}" destId="{D183297E-13DA-4D18-A5F1-84EBC86D54E7}" srcOrd="1" destOrd="0" presId="urn:microsoft.com/office/officeart/2005/8/layout/orgChart1"/>
    <dgm:cxn modelId="{E65E261E-330B-44EC-931D-4C802D2B77F2}" type="presParOf" srcId="{B6C66463-0A47-4536-8B67-E192E212D611}" destId="{DEF0A326-5DBF-4000-AF45-7E63B332A5D8}" srcOrd="1" destOrd="0" presId="urn:microsoft.com/office/officeart/2005/8/layout/orgChart1"/>
    <dgm:cxn modelId="{BB792DD2-3E6B-4B78-A594-F1E15A5C8D84}" type="presParOf" srcId="{DEF0A326-5DBF-4000-AF45-7E63B332A5D8}" destId="{C8BE4D3E-5F47-458B-BD5D-A900B794212A}" srcOrd="0" destOrd="0" presId="urn:microsoft.com/office/officeart/2005/8/layout/orgChart1"/>
    <dgm:cxn modelId="{56838DF5-057D-4372-AF80-0A3B0C590533}" type="presParOf" srcId="{DEF0A326-5DBF-4000-AF45-7E63B332A5D8}" destId="{50DB94B5-D3E4-4CE1-BF55-87C2E88DE8E6}" srcOrd="1" destOrd="0" presId="urn:microsoft.com/office/officeart/2005/8/layout/orgChart1"/>
    <dgm:cxn modelId="{60560B8B-E3E0-4CD0-81B8-8578FCC55FE6}" type="presParOf" srcId="{50DB94B5-D3E4-4CE1-BF55-87C2E88DE8E6}" destId="{527E75E3-82C0-43AC-8FFE-498851BC14B3}" srcOrd="0" destOrd="0" presId="urn:microsoft.com/office/officeart/2005/8/layout/orgChart1"/>
    <dgm:cxn modelId="{76C91B67-BB28-43D6-A4BD-9CE43EB3575F}" type="presParOf" srcId="{527E75E3-82C0-43AC-8FFE-498851BC14B3}" destId="{5F450586-3F5E-49A9-84E6-DBD5D62196C6}" srcOrd="0" destOrd="0" presId="urn:microsoft.com/office/officeart/2005/8/layout/orgChart1"/>
    <dgm:cxn modelId="{9A7E1DB7-FE1B-4B51-AF3E-ACE95EBAB314}" type="presParOf" srcId="{527E75E3-82C0-43AC-8FFE-498851BC14B3}" destId="{CC746E6E-3F93-4404-8209-16871B404BA3}" srcOrd="1" destOrd="0" presId="urn:microsoft.com/office/officeart/2005/8/layout/orgChart1"/>
    <dgm:cxn modelId="{08AE43EC-3279-4929-8F45-51C352D54D7F}" type="presParOf" srcId="{50DB94B5-D3E4-4CE1-BF55-87C2E88DE8E6}" destId="{EBF33A62-67D4-4921-BCD8-FE62B5E05679}" srcOrd="1" destOrd="0" presId="urn:microsoft.com/office/officeart/2005/8/layout/orgChart1"/>
    <dgm:cxn modelId="{40FC3C50-AC83-4F5C-B0B7-37E15EDB77F1}" type="presParOf" srcId="{50DB94B5-D3E4-4CE1-BF55-87C2E88DE8E6}" destId="{27E2102D-2BC8-46AC-B77F-528E9E9A29EA}" srcOrd="2" destOrd="0" presId="urn:microsoft.com/office/officeart/2005/8/layout/orgChart1"/>
    <dgm:cxn modelId="{6E0D8EEF-3839-46B9-9E6A-B54718CAF78A}" type="presParOf" srcId="{DEF0A326-5DBF-4000-AF45-7E63B332A5D8}" destId="{BD04211A-1209-4AEB-9358-F45686BBE77A}" srcOrd="2" destOrd="0" presId="urn:microsoft.com/office/officeart/2005/8/layout/orgChart1"/>
    <dgm:cxn modelId="{A6A260A0-F6AA-4D53-80B5-9776ED4F2D5C}" type="presParOf" srcId="{DEF0A326-5DBF-4000-AF45-7E63B332A5D8}" destId="{A620CA53-DBCA-4ECF-87C3-C28B2CA37262}" srcOrd="3" destOrd="0" presId="urn:microsoft.com/office/officeart/2005/8/layout/orgChart1"/>
    <dgm:cxn modelId="{F9F7159A-9675-4439-94CB-F8A330E3906A}" type="presParOf" srcId="{A620CA53-DBCA-4ECF-87C3-C28B2CA37262}" destId="{76A4624D-A64C-4695-BAD1-41EE2DCE9872}" srcOrd="0" destOrd="0" presId="urn:microsoft.com/office/officeart/2005/8/layout/orgChart1"/>
    <dgm:cxn modelId="{1CDF38C3-885D-4969-B862-28EDFFC7022E}" type="presParOf" srcId="{76A4624D-A64C-4695-BAD1-41EE2DCE9872}" destId="{5454CD2D-3ADD-4194-B2A5-E388CBE631E3}" srcOrd="0" destOrd="0" presId="urn:microsoft.com/office/officeart/2005/8/layout/orgChart1"/>
    <dgm:cxn modelId="{87510344-953B-4BC9-8933-CDECC2B047D9}" type="presParOf" srcId="{76A4624D-A64C-4695-BAD1-41EE2DCE9872}" destId="{FC36E480-6B8C-4041-8682-6B64DD7F2F38}" srcOrd="1" destOrd="0" presId="urn:microsoft.com/office/officeart/2005/8/layout/orgChart1"/>
    <dgm:cxn modelId="{4561794B-94E9-45EA-A174-14AA2308CA39}" type="presParOf" srcId="{A620CA53-DBCA-4ECF-87C3-C28B2CA37262}" destId="{458CA2A5-BE60-4F13-9EA0-FC40C01A4A6C}" srcOrd="1" destOrd="0" presId="urn:microsoft.com/office/officeart/2005/8/layout/orgChart1"/>
    <dgm:cxn modelId="{70B5354F-0725-42AB-B6E3-0DF209DBFD3D}" type="presParOf" srcId="{458CA2A5-BE60-4F13-9EA0-FC40C01A4A6C}" destId="{73AE2CF8-2041-4EB0-AA1E-62A69245F812}" srcOrd="0" destOrd="0" presId="urn:microsoft.com/office/officeart/2005/8/layout/orgChart1"/>
    <dgm:cxn modelId="{B00062F9-80AB-45C3-962B-03A596E45804}" type="presParOf" srcId="{458CA2A5-BE60-4F13-9EA0-FC40C01A4A6C}" destId="{27929645-5499-4C85-9DA3-76FD49857F51}" srcOrd="1" destOrd="0" presId="urn:microsoft.com/office/officeart/2005/8/layout/orgChart1"/>
    <dgm:cxn modelId="{AB35C395-4860-4D43-AF8A-253A4F69266F}" type="presParOf" srcId="{27929645-5499-4C85-9DA3-76FD49857F51}" destId="{8B1BD8D2-8232-426A-A4B0-E28CB9D07512}" srcOrd="0" destOrd="0" presId="urn:microsoft.com/office/officeart/2005/8/layout/orgChart1"/>
    <dgm:cxn modelId="{92088A54-2F00-44EB-81B8-6B6634CDD5E8}" type="presParOf" srcId="{8B1BD8D2-8232-426A-A4B0-E28CB9D07512}" destId="{F3EC37E2-609F-405D-878D-48098C61F93C}" srcOrd="0" destOrd="0" presId="urn:microsoft.com/office/officeart/2005/8/layout/orgChart1"/>
    <dgm:cxn modelId="{A9E1A827-9BF7-410F-8BEF-06F01BBC1127}" type="presParOf" srcId="{8B1BD8D2-8232-426A-A4B0-E28CB9D07512}" destId="{6D225206-3D99-486F-A05D-87BDD758C192}" srcOrd="1" destOrd="0" presId="urn:microsoft.com/office/officeart/2005/8/layout/orgChart1"/>
    <dgm:cxn modelId="{A2863BDB-BB27-4240-8113-7967024CC814}" type="presParOf" srcId="{27929645-5499-4C85-9DA3-76FD49857F51}" destId="{E24835AC-0850-4263-9A34-EFBA7D30FC93}" srcOrd="1" destOrd="0" presId="urn:microsoft.com/office/officeart/2005/8/layout/orgChart1"/>
    <dgm:cxn modelId="{E3D90D5D-6D56-4B3E-B14A-3700CADB50FE}" type="presParOf" srcId="{27929645-5499-4C85-9DA3-76FD49857F51}" destId="{6A45A8A7-AB8B-41EC-B375-1C23C780982D}" srcOrd="2" destOrd="0" presId="urn:microsoft.com/office/officeart/2005/8/layout/orgChart1"/>
    <dgm:cxn modelId="{8B450740-E81B-4F62-9C9A-D4797F95408A}" type="presParOf" srcId="{458CA2A5-BE60-4F13-9EA0-FC40C01A4A6C}" destId="{63E37B0E-1D9E-4B05-A665-A45C90B75765}" srcOrd="2" destOrd="0" presId="urn:microsoft.com/office/officeart/2005/8/layout/orgChart1"/>
    <dgm:cxn modelId="{D6DA8086-5272-47EA-9FFF-2A437542BBC2}" type="presParOf" srcId="{458CA2A5-BE60-4F13-9EA0-FC40C01A4A6C}" destId="{B1103BB7-9167-4163-AAEF-DCEDE4F7707F}" srcOrd="3" destOrd="0" presId="urn:microsoft.com/office/officeart/2005/8/layout/orgChart1"/>
    <dgm:cxn modelId="{E0941B07-42CF-425C-95D2-78B22118B507}" type="presParOf" srcId="{B1103BB7-9167-4163-AAEF-DCEDE4F7707F}" destId="{3CC9EA22-F7BD-4E8E-A813-373E9F7E191E}" srcOrd="0" destOrd="0" presId="urn:microsoft.com/office/officeart/2005/8/layout/orgChart1"/>
    <dgm:cxn modelId="{875614A6-5156-42AB-A882-219C56A483E3}" type="presParOf" srcId="{3CC9EA22-F7BD-4E8E-A813-373E9F7E191E}" destId="{8B044F0A-0D04-4FA9-B38E-444BD2E519CF}" srcOrd="0" destOrd="0" presId="urn:microsoft.com/office/officeart/2005/8/layout/orgChart1"/>
    <dgm:cxn modelId="{8FB6F5FA-54EB-4888-ABE5-D667EF2783DB}" type="presParOf" srcId="{3CC9EA22-F7BD-4E8E-A813-373E9F7E191E}" destId="{75819088-0393-4B16-9589-A0544E5C1DE1}" srcOrd="1" destOrd="0" presId="urn:microsoft.com/office/officeart/2005/8/layout/orgChart1"/>
    <dgm:cxn modelId="{A132969B-DFB0-4019-8274-A6C2E681538D}" type="presParOf" srcId="{B1103BB7-9167-4163-AAEF-DCEDE4F7707F}" destId="{4DDC8B69-5BD0-4AB5-A2C1-B91F69709C19}" srcOrd="1" destOrd="0" presId="urn:microsoft.com/office/officeart/2005/8/layout/orgChart1"/>
    <dgm:cxn modelId="{6FF79F8F-9821-449E-A7E5-551109D5A908}" type="presParOf" srcId="{B1103BB7-9167-4163-AAEF-DCEDE4F7707F}" destId="{9BC7CF49-DB4C-4AC7-A763-8A17A9C9F7D8}" srcOrd="2" destOrd="0" presId="urn:microsoft.com/office/officeart/2005/8/layout/orgChart1"/>
    <dgm:cxn modelId="{077909E6-F3BB-4570-AF89-06BA752519CB}" type="presParOf" srcId="{458CA2A5-BE60-4F13-9EA0-FC40C01A4A6C}" destId="{F7564D9D-7BB4-4D52-9427-FAB0B93D54EB}" srcOrd="4" destOrd="0" presId="urn:microsoft.com/office/officeart/2005/8/layout/orgChart1"/>
    <dgm:cxn modelId="{244CE738-87AB-4EDB-BE65-92CACA9D2864}" type="presParOf" srcId="{458CA2A5-BE60-4F13-9EA0-FC40C01A4A6C}" destId="{CA030E23-7054-491F-9D89-2ADD868CCFCA}" srcOrd="5" destOrd="0" presId="urn:microsoft.com/office/officeart/2005/8/layout/orgChart1"/>
    <dgm:cxn modelId="{46BC5A89-5E56-40EB-85BC-F5B45F399976}" type="presParOf" srcId="{CA030E23-7054-491F-9D89-2ADD868CCFCA}" destId="{D35C30D9-1F14-4E69-BF69-F11B5A549BD4}" srcOrd="0" destOrd="0" presId="urn:microsoft.com/office/officeart/2005/8/layout/orgChart1"/>
    <dgm:cxn modelId="{58DB4163-3EF8-4A18-8C44-AA7E77B63FD0}" type="presParOf" srcId="{D35C30D9-1F14-4E69-BF69-F11B5A549BD4}" destId="{D0F07179-B96D-4E6B-B393-F6DF7C4D73D3}" srcOrd="0" destOrd="0" presId="urn:microsoft.com/office/officeart/2005/8/layout/orgChart1"/>
    <dgm:cxn modelId="{C2303C45-D0FC-4816-B9CD-F3D0831224A5}" type="presParOf" srcId="{D35C30D9-1F14-4E69-BF69-F11B5A549BD4}" destId="{20F2C398-8A07-482B-9126-6C637B665562}" srcOrd="1" destOrd="0" presId="urn:microsoft.com/office/officeart/2005/8/layout/orgChart1"/>
    <dgm:cxn modelId="{784CFCD8-3F39-402F-99E4-8CD554E4E22C}" type="presParOf" srcId="{CA030E23-7054-491F-9D89-2ADD868CCFCA}" destId="{B7C64F71-390C-4119-BDA7-51B2F04FA0EE}" srcOrd="1" destOrd="0" presId="urn:microsoft.com/office/officeart/2005/8/layout/orgChart1"/>
    <dgm:cxn modelId="{514E9F1E-D895-408B-BF42-BFC97F38A4AE}" type="presParOf" srcId="{CA030E23-7054-491F-9D89-2ADD868CCFCA}" destId="{C7589E77-F13C-446B-A601-437B39FC0F55}" srcOrd="2" destOrd="0" presId="urn:microsoft.com/office/officeart/2005/8/layout/orgChart1"/>
    <dgm:cxn modelId="{0286B861-F19A-4675-ABE4-EAD8E6DDFCD9}" type="presParOf" srcId="{A620CA53-DBCA-4ECF-87C3-C28B2CA37262}" destId="{467F9F57-2D2E-4172-A8A1-5329E38383EB}" srcOrd="2" destOrd="0" presId="urn:microsoft.com/office/officeart/2005/8/layout/orgChart1"/>
    <dgm:cxn modelId="{5615175B-A539-4E9F-9064-C9AE76FA72F3}" type="presParOf" srcId="{DEF0A326-5DBF-4000-AF45-7E63B332A5D8}" destId="{F1B0344E-11D7-4ECA-970C-E9DA7937D0DA}" srcOrd="4" destOrd="0" presId="urn:microsoft.com/office/officeart/2005/8/layout/orgChart1"/>
    <dgm:cxn modelId="{BE144086-4273-43C5-ABEB-2C8530C519E7}" type="presParOf" srcId="{DEF0A326-5DBF-4000-AF45-7E63B332A5D8}" destId="{9D28AEB8-6C2D-406C-AB4E-A8E7CB64F278}" srcOrd="5" destOrd="0" presId="urn:microsoft.com/office/officeart/2005/8/layout/orgChart1"/>
    <dgm:cxn modelId="{9BA82078-4AC6-4F5D-BB0F-C1D7D13601E8}" type="presParOf" srcId="{9D28AEB8-6C2D-406C-AB4E-A8E7CB64F278}" destId="{544115C7-D645-4C7A-96FD-BD8F450F9437}" srcOrd="0" destOrd="0" presId="urn:microsoft.com/office/officeart/2005/8/layout/orgChart1"/>
    <dgm:cxn modelId="{14047F8A-ED19-4F97-9A33-A74C72CE533C}" type="presParOf" srcId="{544115C7-D645-4C7A-96FD-BD8F450F9437}" destId="{FFBC31AD-EA3C-4C2A-91FD-E5F0726CEF22}" srcOrd="0" destOrd="0" presId="urn:microsoft.com/office/officeart/2005/8/layout/orgChart1"/>
    <dgm:cxn modelId="{60C5C765-229B-400C-A4AB-B70478CACC04}" type="presParOf" srcId="{544115C7-D645-4C7A-96FD-BD8F450F9437}" destId="{53F5A608-ED0B-48DC-8FD8-809A010358FB}" srcOrd="1" destOrd="0" presId="urn:microsoft.com/office/officeart/2005/8/layout/orgChart1"/>
    <dgm:cxn modelId="{AD29DD3A-818B-4EB7-84C7-2AA75E4A9F58}" type="presParOf" srcId="{9D28AEB8-6C2D-406C-AB4E-A8E7CB64F278}" destId="{9C27611E-0144-40FB-B013-A3AA7D03DDDB}" srcOrd="1" destOrd="0" presId="urn:microsoft.com/office/officeart/2005/8/layout/orgChart1"/>
    <dgm:cxn modelId="{6BBE9C45-105B-4288-8309-07AA51C89DF4}" type="presParOf" srcId="{9C27611E-0144-40FB-B013-A3AA7D03DDDB}" destId="{F2F29628-9418-44E7-9BFA-7A84EB5CE8D8}" srcOrd="0" destOrd="0" presId="urn:microsoft.com/office/officeart/2005/8/layout/orgChart1"/>
    <dgm:cxn modelId="{D8E80926-ADD4-4CB9-A9D1-5ACA5F19BF83}" type="presParOf" srcId="{9C27611E-0144-40FB-B013-A3AA7D03DDDB}" destId="{3A3858D9-E78D-4778-8F93-326E0E4ED355}" srcOrd="1" destOrd="0" presId="urn:microsoft.com/office/officeart/2005/8/layout/orgChart1"/>
    <dgm:cxn modelId="{F6757862-0FAD-45F0-8D57-350577F2E499}" type="presParOf" srcId="{3A3858D9-E78D-4778-8F93-326E0E4ED355}" destId="{F17988BF-A14D-4FC4-B5B2-C9C386917A16}" srcOrd="0" destOrd="0" presId="urn:microsoft.com/office/officeart/2005/8/layout/orgChart1"/>
    <dgm:cxn modelId="{C1357E20-C089-4FEA-9D42-435306E3E592}" type="presParOf" srcId="{F17988BF-A14D-4FC4-B5B2-C9C386917A16}" destId="{307F5669-FAEC-4CA6-AB2E-346C57FCAFAB}" srcOrd="0" destOrd="0" presId="urn:microsoft.com/office/officeart/2005/8/layout/orgChart1"/>
    <dgm:cxn modelId="{7CA43C5D-588B-4580-AB15-AC2397FBDFD5}" type="presParOf" srcId="{F17988BF-A14D-4FC4-B5B2-C9C386917A16}" destId="{FC9AA3F2-274D-43A6-B646-657C23126D13}" srcOrd="1" destOrd="0" presId="urn:microsoft.com/office/officeart/2005/8/layout/orgChart1"/>
    <dgm:cxn modelId="{1828D927-DB43-42DA-AB16-124E69924478}" type="presParOf" srcId="{3A3858D9-E78D-4778-8F93-326E0E4ED355}" destId="{E9887445-F24E-4A93-922E-D89E1A9B010E}" srcOrd="1" destOrd="0" presId="urn:microsoft.com/office/officeart/2005/8/layout/orgChart1"/>
    <dgm:cxn modelId="{E256CD56-6D11-4EE5-8153-889276A902D3}" type="presParOf" srcId="{3A3858D9-E78D-4778-8F93-326E0E4ED355}" destId="{7A753587-9F9F-4BF0-B060-B7FB866A3499}" srcOrd="2" destOrd="0" presId="urn:microsoft.com/office/officeart/2005/8/layout/orgChart1"/>
    <dgm:cxn modelId="{EE4E32F2-2F72-4702-BF29-BABD91D9085B}" type="presParOf" srcId="{9C27611E-0144-40FB-B013-A3AA7D03DDDB}" destId="{AA04CB2E-612F-4F30-A5AA-7F4ED3B43EAA}" srcOrd="2" destOrd="0" presId="urn:microsoft.com/office/officeart/2005/8/layout/orgChart1"/>
    <dgm:cxn modelId="{FAFB24E9-13D0-4FF2-BEC2-EBF394C941B9}" type="presParOf" srcId="{9C27611E-0144-40FB-B013-A3AA7D03DDDB}" destId="{FA628A78-6EC8-4373-9EFC-3F4A95171665}" srcOrd="3" destOrd="0" presId="urn:microsoft.com/office/officeart/2005/8/layout/orgChart1"/>
    <dgm:cxn modelId="{3CCA787D-A4B0-4F30-A267-1273C6CA1140}" type="presParOf" srcId="{FA628A78-6EC8-4373-9EFC-3F4A95171665}" destId="{44AFC733-8DF6-4D09-9FB5-F72257834D70}" srcOrd="0" destOrd="0" presId="urn:microsoft.com/office/officeart/2005/8/layout/orgChart1"/>
    <dgm:cxn modelId="{F34FA9D5-740F-4BA9-B39A-42766594C36B}" type="presParOf" srcId="{44AFC733-8DF6-4D09-9FB5-F72257834D70}" destId="{F07058F5-3163-4583-931D-93BD81D12381}" srcOrd="0" destOrd="0" presId="urn:microsoft.com/office/officeart/2005/8/layout/orgChart1"/>
    <dgm:cxn modelId="{EBBA4759-9CA8-42CC-A830-CE5D9FA0C361}" type="presParOf" srcId="{44AFC733-8DF6-4D09-9FB5-F72257834D70}" destId="{68CC6428-F13F-4A33-BA59-D2A4D053BF7D}" srcOrd="1" destOrd="0" presId="urn:microsoft.com/office/officeart/2005/8/layout/orgChart1"/>
    <dgm:cxn modelId="{685253F1-92B3-4CE9-BF4C-92AF831A3270}" type="presParOf" srcId="{FA628A78-6EC8-4373-9EFC-3F4A95171665}" destId="{656A7DDD-BD51-498B-8C7F-B32789F02C88}" srcOrd="1" destOrd="0" presId="urn:microsoft.com/office/officeart/2005/8/layout/orgChart1"/>
    <dgm:cxn modelId="{78B9140E-543E-47B7-BA71-DDDFF30A9A6B}" type="presParOf" srcId="{FA628A78-6EC8-4373-9EFC-3F4A95171665}" destId="{2F6218B0-94D2-43C3-8C3B-A3FD82AB217B}" srcOrd="2" destOrd="0" presId="urn:microsoft.com/office/officeart/2005/8/layout/orgChart1"/>
    <dgm:cxn modelId="{99F312E5-0FF6-4BC5-9BB0-1801E9DE5095}" type="presParOf" srcId="{9C27611E-0144-40FB-B013-A3AA7D03DDDB}" destId="{DE5E02E4-8154-47C8-8AD4-38F0A8629ACC}" srcOrd="4" destOrd="0" presId="urn:microsoft.com/office/officeart/2005/8/layout/orgChart1"/>
    <dgm:cxn modelId="{79613853-98DF-4D1C-BAD0-5F0AA4CF4DB1}" type="presParOf" srcId="{9C27611E-0144-40FB-B013-A3AA7D03DDDB}" destId="{0E03496D-DFD8-4545-B35C-C1482595FB35}" srcOrd="5" destOrd="0" presId="urn:microsoft.com/office/officeart/2005/8/layout/orgChart1"/>
    <dgm:cxn modelId="{BB4AE15C-8865-4291-A52D-E16022759F32}" type="presParOf" srcId="{0E03496D-DFD8-4545-B35C-C1482595FB35}" destId="{5838D6E1-0797-4000-98FB-2D58E40568E9}" srcOrd="0" destOrd="0" presId="urn:microsoft.com/office/officeart/2005/8/layout/orgChart1"/>
    <dgm:cxn modelId="{664D6B79-A0F2-45C9-8BFF-F13283317F3E}" type="presParOf" srcId="{5838D6E1-0797-4000-98FB-2D58E40568E9}" destId="{E3DE06D4-D739-4E2A-A513-D98699F6D09A}" srcOrd="0" destOrd="0" presId="urn:microsoft.com/office/officeart/2005/8/layout/orgChart1"/>
    <dgm:cxn modelId="{D847A608-B1BE-4F6B-8F2A-0C1AAAEB936F}" type="presParOf" srcId="{5838D6E1-0797-4000-98FB-2D58E40568E9}" destId="{AA3C1395-9A7C-45F2-A044-9EA3D22A1266}" srcOrd="1" destOrd="0" presId="urn:microsoft.com/office/officeart/2005/8/layout/orgChart1"/>
    <dgm:cxn modelId="{EEB6B2FC-446A-4CFE-8065-6EE81A4B92A9}" type="presParOf" srcId="{0E03496D-DFD8-4545-B35C-C1482595FB35}" destId="{83E0A1C6-209F-4130-9E50-ED817B5D2657}" srcOrd="1" destOrd="0" presId="urn:microsoft.com/office/officeart/2005/8/layout/orgChart1"/>
    <dgm:cxn modelId="{AD6AB9D8-FE45-4A33-B70C-22FEA8C08E44}" type="presParOf" srcId="{0E03496D-DFD8-4545-B35C-C1482595FB35}" destId="{86C45238-51B3-4567-BAAA-B88483186E74}" srcOrd="2" destOrd="0" presId="urn:microsoft.com/office/officeart/2005/8/layout/orgChart1"/>
    <dgm:cxn modelId="{FC5AF513-5ECC-44E7-A8F5-5F63BBEAAB16}" type="presParOf" srcId="{9D28AEB8-6C2D-406C-AB4E-A8E7CB64F278}" destId="{7343DEC8-2A85-4126-B619-3D296878B5E9}" srcOrd="2" destOrd="0" presId="urn:microsoft.com/office/officeart/2005/8/layout/orgChart1"/>
    <dgm:cxn modelId="{1D6826AF-C8C0-4C44-BFCB-01D00757F5FD}" type="presParOf" srcId="{B6C66463-0A47-4536-8B67-E192E212D611}" destId="{2BF9CA98-C7D8-4502-892B-63BBD954A263}" srcOrd="2" destOrd="0" presId="urn:microsoft.com/office/officeart/2005/8/layout/orgChart1"/>
    <dgm:cxn modelId="{88A49418-7CC4-48E2-989E-E95FB3A1D304}" type="presParOf" srcId="{ABF0D9CC-4514-4FF3-99C2-0D32C1FB17F2}" destId="{71B0F0F3-0D72-4D43-A6A5-FADAFA05890F}" srcOrd="2" destOrd="0" presId="urn:microsoft.com/office/officeart/2005/8/layout/orgChar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E02E4-8154-47C8-8AD4-38F0A8629ACC}">
      <dsp:nvSpPr>
        <dsp:cNvPr id="0" name=""/>
        <dsp:cNvSpPr/>
      </dsp:nvSpPr>
      <dsp:spPr>
        <a:xfrm>
          <a:off x="5867764" y="2282011"/>
          <a:ext cx="178227" cy="22337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3781"/>
              </a:lnTo>
              <a:lnTo>
                <a:pt x="178227" y="22337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04CB2E-612F-4F30-A5AA-7F4ED3B43EAA}">
      <dsp:nvSpPr>
        <dsp:cNvPr id="0" name=""/>
        <dsp:cNvSpPr/>
      </dsp:nvSpPr>
      <dsp:spPr>
        <a:xfrm>
          <a:off x="5867764" y="2282011"/>
          <a:ext cx="178227" cy="13901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0172"/>
              </a:lnTo>
              <a:lnTo>
                <a:pt x="178227" y="13901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F29628-9418-44E7-9BFA-7A84EB5CE8D8}">
      <dsp:nvSpPr>
        <dsp:cNvPr id="0" name=""/>
        <dsp:cNvSpPr/>
      </dsp:nvSpPr>
      <dsp:spPr>
        <a:xfrm>
          <a:off x="5867764" y="2282011"/>
          <a:ext cx="178227" cy="5465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6563"/>
              </a:lnTo>
              <a:lnTo>
                <a:pt x="178227" y="5465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B0344E-11D7-4ECA-970C-E9DA7937D0DA}">
      <dsp:nvSpPr>
        <dsp:cNvPr id="0" name=""/>
        <dsp:cNvSpPr/>
      </dsp:nvSpPr>
      <dsp:spPr>
        <a:xfrm>
          <a:off x="4905337" y="1438402"/>
          <a:ext cx="1437699" cy="2495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759"/>
              </a:lnTo>
              <a:lnTo>
                <a:pt x="1437699" y="124759"/>
              </a:lnTo>
              <a:lnTo>
                <a:pt x="1437699" y="24951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564D9D-7BB4-4D52-9427-FAB0B93D54EB}">
      <dsp:nvSpPr>
        <dsp:cNvPr id="0" name=""/>
        <dsp:cNvSpPr/>
      </dsp:nvSpPr>
      <dsp:spPr>
        <a:xfrm>
          <a:off x="4430064" y="2282011"/>
          <a:ext cx="178227" cy="22337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3781"/>
              </a:lnTo>
              <a:lnTo>
                <a:pt x="178227" y="22337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E37B0E-1D9E-4B05-A665-A45C90B75765}">
      <dsp:nvSpPr>
        <dsp:cNvPr id="0" name=""/>
        <dsp:cNvSpPr/>
      </dsp:nvSpPr>
      <dsp:spPr>
        <a:xfrm>
          <a:off x="4430064" y="2282011"/>
          <a:ext cx="178227" cy="13901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0172"/>
              </a:lnTo>
              <a:lnTo>
                <a:pt x="178227" y="13901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AE2CF8-2041-4EB0-AA1E-62A69245F812}">
      <dsp:nvSpPr>
        <dsp:cNvPr id="0" name=""/>
        <dsp:cNvSpPr/>
      </dsp:nvSpPr>
      <dsp:spPr>
        <a:xfrm>
          <a:off x="4430064" y="2282011"/>
          <a:ext cx="178227" cy="5465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6563"/>
              </a:lnTo>
              <a:lnTo>
                <a:pt x="178227" y="5465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04211A-1209-4AEB-9358-F45686BBE77A}">
      <dsp:nvSpPr>
        <dsp:cNvPr id="0" name=""/>
        <dsp:cNvSpPr/>
      </dsp:nvSpPr>
      <dsp:spPr>
        <a:xfrm>
          <a:off x="4859617" y="1438402"/>
          <a:ext cx="91440" cy="24951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951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BE4D3E-5F47-458B-BD5D-A900B794212A}">
      <dsp:nvSpPr>
        <dsp:cNvPr id="0" name=""/>
        <dsp:cNvSpPr/>
      </dsp:nvSpPr>
      <dsp:spPr>
        <a:xfrm>
          <a:off x="3467637" y="1438402"/>
          <a:ext cx="1437699" cy="249518"/>
        </a:xfrm>
        <a:custGeom>
          <a:avLst/>
          <a:gdLst/>
          <a:ahLst/>
          <a:cxnLst/>
          <a:rect l="0" t="0" r="0" b="0"/>
          <a:pathLst>
            <a:path>
              <a:moveTo>
                <a:pt x="1437699" y="0"/>
              </a:moveTo>
              <a:lnTo>
                <a:pt x="1437699" y="124759"/>
              </a:lnTo>
              <a:lnTo>
                <a:pt x="0" y="124759"/>
              </a:lnTo>
              <a:lnTo>
                <a:pt x="0" y="24951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57B726-95BD-4A4D-97EB-69249ADB493E}">
      <dsp:nvSpPr>
        <dsp:cNvPr id="0" name=""/>
        <dsp:cNvSpPr/>
      </dsp:nvSpPr>
      <dsp:spPr>
        <a:xfrm>
          <a:off x="3319114" y="594793"/>
          <a:ext cx="1586222" cy="2495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759"/>
              </a:lnTo>
              <a:lnTo>
                <a:pt x="1586222" y="124759"/>
              </a:lnTo>
              <a:lnTo>
                <a:pt x="1586222" y="2495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58F8B3-8BD1-485C-BFC5-DB3B9671EFE8}">
      <dsp:nvSpPr>
        <dsp:cNvPr id="0" name=""/>
        <dsp:cNvSpPr/>
      </dsp:nvSpPr>
      <dsp:spPr>
        <a:xfrm>
          <a:off x="1257619" y="1438402"/>
          <a:ext cx="178227" cy="30773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77390"/>
              </a:lnTo>
              <a:lnTo>
                <a:pt x="178227" y="30773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DD6EA9-B7B5-44B7-80A5-9EBDC72DF236}">
      <dsp:nvSpPr>
        <dsp:cNvPr id="0" name=""/>
        <dsp:cNvSpPr/>
      </dsp:nvSpPr>
      <dsp:spPr>
        <a:xfrm>
          <a:off x="1257619" y="1438402"/>
          <a:ext cx="178227" cy="22337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3781"/>
              </a:lnTo>
              <a:lnTo>
                <a:pt x="178227" y="22337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7F78C8-1B4A-41BE-9240-D428A1310495}">
      <dsp:nvSpPr>
        <dsp:cNvPr id="0" name=""/>
        <dsp:cNvSpPr/>
      </dsp:nvSpPr>
      <dsp:spPr>
        <a:xfrm>
          <a:off x="1257619" y="1438402"/>
          <a:ext cx="178227" cy="13901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0172"/>
              </a:lnTo>
              <a:lnTo>
                <a:pt x="178227" y="13901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E5DA41-090D-4F00-BA98-8259660E2524}">
      <dsp:nvSpPr>
        <dsp:cNvPr id="0" name=""/>
        <dsp:cNvSpPr/>
      </dsp:nvSpPr>
      <dsp:spPr>
        <a:xfrm>
          <a:off x="1257619" y="1438402"/>
          <a:ext cx="178227" cy="5465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6563"/>
              </a:lnTo>
              <a:lnTo>
                <a:pt x="178227" y="5465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35E629-5EA5-431C-84D9-827E2598C8D2}">
      <dsp:nvSpPr>
        <dsp:cNvPr id="0" name=""/>
        <dsp:cNvSpPr/>
      </dsp:nvSpPr>
      <dsp:spPr>
        <a:xfrm>
          <a:off x="1732892" y="594793"/>
          <a:ext cx="1586222" cy="249518"/>
        </a:xfrm>
        <a:custGeom>
          <a:avLst/>
          <a:gdLst/>
          <a:ahLst/>
          <a:cxnLst/>
          <a:rect l="0" t="0" r="0" b="0"/>
          <a:pathLst>
            <a:path>
              <a:moveTo>
                <a:pt x="1586222" y="0"/>
              </a:moveTo>
              <a:lnTo>
                <a:pt x="1586222" y="124759"/>
              </a:lnTo>
              <a:lnTo>
                <a:pt x="0" y="124759"/>
              </a:lnTo>
              <a:lnTo>
                <a:pt x="0" y="2495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3EE564-28FC-4A3B-8C4D-A86E408B01C2}">
      <dsp:nvSpPr>
        <dsp:cNvPr id="0" name=""/>
        <dsp:cNvSpPr/>
      </dsp:nvSpPr>
      <dsp:spPr>
        <a:xfrm>
          <a:off x="2725024" y="702"/>
          <a:ext cx="1188181" cy="594090"/>
        </a:xfrm>
        <a:prstGeom prst="rect">
          <a:avLst/>
        </a:prstGeom>
        <a:solidFill>
          <a:srgbClr val="768347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200" kern="1200" dirty="0"/>
            <a:t>Rod Davis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200" kern="1200" dirty="0"/>
            <a:t>Chair</a:t>
          </a:r>
        </a:p>
      </dsp:txBody>
      <dsp:txXfrm>
        <a:off x="2725024" y="702"/>
        <a:ext cx="1188181" cy="594090"/>
      </dsp:txXfrm>
    </dsp:sp>
    <dsp:sp modelId="{682093A0-A466-4414-8650-CA2E57288960}">
      <dsp:nvSpPr>
        <dsp:cNvPr id="0" name=""/>
        <dsp:cNvSpPr/>
      </dsp:nvSpPr>
      <dsp:spPr>
        <a:xfrm>
          <a:off x="1138801" y="844311"/>
          <a:ext cx="1188181" cy="594090"/>
        </a:xfrm>
        <a:prstGeom prst="rect">
          <a:avLst/>
        </a:prstGeom>
        <a:solidFill>
          <a:srgbClr val="7683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3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Council</a:t>
          </a:r>
        </a:p>
      </dsp:txBody>
      <dsp:txXfrm>
        <a:off x="1138801" y="844311"/>
        <a:ext cx="1188181" cy="594090"/>
      </dsp:txXfrm>
    </dsp:sp>
    <dsp:sp modelId="{F86C316B-51E0-4341-A9E9-8C4CBA8567F5}">
      <dsp:nvSpPr>
        <dsp:cNvPr id="0" name=""/>
        <dsp:cNvSpPr/>
      </dsp:nvSpPr>
      <dsp:spPr>
        <a:xfrm>
          <a:off x="1435847" y="1687920"/>
          <a:ext cx="1188181" cy="594090"/>
        </a:xfrm>
        <a:prstGeom prst="rect">
          <a:avLst/>
        </a:prstGeom>
        <a:solidFill>
          <a:srgbClr val="7683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200" kern="1200" dirty="0"/>
            <a:t>Blair Robertson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200" kern="1200" dirty="0"/>
            <a:t>Vice-Chair</a:t>
          </a:r>
        </a:p>
      </dsp:txBody>
      <dsp:txXfrm>
        <a:off x="1435847" y="1687920"/>
        <a:ext cx="1188181" cy="594090"/>
      </dsp:txXfrm>
    </dsp:sp>
    <dsp:sp modelId="{C627D129-D7F0-4E4B-B2A9-D6C77DA76110}">
      <dsp:nvSpPr>
        <dsp:cNvPr id="0" name=""/>
        <dsp:cNvSpPr/>
      </dsp:nvSpPr>
      <dsp:spPr>
        <a:xfrm>
          <a:off x="1435847" y="2531529"/>
          <a:ext cx="1188181" cy="594090"/>
        </a:xfrm>
        <a:prstGeom prst="rect">
          <a:avLst/>
        </a:prstGeom>
        <a:solidFill>
          <a:srgbClr val="7683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200" kern="1200" dirty="0"/>
            <a:t>Brian Frenkel</a:t>
          </a:r>
        </a:p>
      </dsp:txBody>
      <dsp:txXfrm>
        <a:off x="1435847" y="2531529"/>
        <a:ext cx="1188181" cy="594090"/>
      </dsp:txXfrm>
    </dsp:sp>
    <dsp:sp modelId="{EEDA851A-17C3-487E-A646-421ECB6AFAEB}">
      <dsp:nvSpPr>
        <dsp:cNvPr id="0" name=""/>
        <dsp:cNvSpPr/>
      </dsp:nvSpPr>
      <dsp:spPr>
        <a:xfrm>
          <a:off x="1435847" y="3375138"/>
          <a:ext cx="1188181" cy="594090"/>
        </a:xfrm>
        <a:prstGeom prst="rect">
          <a:avLst/>
        </a:prstGeom>
        <a:solidFill>
          <a:srgbClr val="7683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200" kern="1200" dirty="0"/>
            <a:t>Dennis </a:t>
          </a:r>
          <a:r>
            <a:rPr lang="en-CA" sz="1200" kern="1200" dirty="0" err="1"/>
            <a:t>Lozinski</a:t>
          </a:r>
          <a:endParaRPr lang="en-CA" sz="1200" kern="1200" dirty="0"/>
        </a:p>
      </dsp:txBody>
      <dsp:txXfrm>
        <a:off x="1435847" y="3375138"/>
        <a:ext cx="1188181" cy="594090"/>
      </dsp:txXfrm>
    </dsp:sp>
    <dsp:sp modelId="{E7A3014A-A01D-44CB-8C24-DE8C519B05E5}">
      <dsp:nvSpPr>
        <dsp:cNvPr id="0" name=""/>
        <dsp:cNvSpPr/>
      </dsp:nvSpPr>
      <dsp:spPr>
        <a:xfrm>
          <a:off x="1435847" y="4218747"/>
          <a:ext cx="1188181" cy="594090"/>
        </a:xfrm>
        <a:prstGeom prst="rect">
          <a:avLst/>
        </a:prstGeom>
        <a:solidFill>
          <a:srgbClr val="7683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200" kern="1200" dirty="0"/>
            <a:t>Will Pryhitko</a:t>
          </a:r>
        </a:p>
      </dsp:txBody>
      <dsp:txXfrm>
        <a:off x="1435847" y="4218747"/>
        <a:ext cx="1188181" cy="594090"/>
      </dsp:txXfrm>
    </dsp:sp>
    <dsp:sp modelId="{EA82B5BD-3424-4074-9666-E21F624D5E54}">
      <dsp:nvSpPr>
        <dsp:cNvPr id="0" name=""/>
        <dsp:cNvSpPr/>
      </dsp:nvSpPr>
      <dsp:spPr>
        <a:xfrm>
          <a:off x="4311246" y="844311"/>
          <a:ext cx="1188181" cy="594090"/>
        </a:xfrm>
        <a:prstGeom prst="rect">
          <a:avLst/>
        </a:prstGeom>
        <a:solidFill>
          <a:srgbClr val="7683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200" kern="1200" dirty="0"/>
            <a:t>Phil O’Connor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200" kern="1200" dirty="0"/>
            <a:t>Executive Director</a:t>
          </a:r>
        </a:p>
      </dsp:txBody>
      <dsp:txXfrm>
        <a:off x="4311246" y="844311"/>
        <a:ext cx="1188181" cy="594090"/>
      </dsp:txXfrm>
    </dsp:sp>
    <dsp:sp modelId="{5F450586-3F5E-49A9-84E6-DBD5D62196C6}">
      <dsp:nvSpPr>
        <dsp:cNvPr id="0" name=""/>
        <dsp:cNvSpPr/>
      </dsp:nvSpPr>
      <dsp:spPr>
        <a:xfrm>
          <a:off x="2873546" y="1687920"/>
          <a:ext cx="1188181" cy="594090"/>
        </a:xfrm>
        <a:prstGeom prst="rect">
          <a:avLst/>
        </a:prstGeom>
        <a:solidFill>
          <a:srgbClr val="7683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200" kern="1200" dirty="0"/>
            <a:t>Ann Donaldson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200" kern="1200" dirty="0"/>
            <a:t>Program Manager</a:t>
          </a:r>
        </a:p>
      </dsp:txBody>
      <dsp:txXfrm>
        <a:off x="2873546" y="1687920"/>
        <a:ext cx="1188181" cy="594090"/>
      </dsp:txXfrm>
    </dsp:sp>
    <dsp:sp modelId="{5454CD2D-3ADD-4194-B2A5-E388CBE631E3}">
      <dsp:nvSpPr>
        <dsp:cNvPr id="0" name=""/>
        <dsp:cNvSpPr/>
      </dsp:nvSpPr>
      <dsp:spPr>
        <a:xfrm>
          <a:off x="4311246" y="1687920"/>
          <a:ext cx="1188181" cy="594090"/>
        </a:xfrm>
        <a:prstGeom prst="rect">
          <a:avLst/>
        </a:prstGeom>
        <a:solidFill>
          <a:srgbClr val="7683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200" kern="1200" dirty="0"/>
            <a:t>Resource Specialists</a:t>
          </a:r>
        </a:p>
      </dsp:txBody>
      <dsp:txXfrm>
        <a:off x="4311246" y="1687920"/>
        <a:ext cx="1188181" cy="594090"/>
      </dsp:txXfrm>
    </dsp:sp>
    <dsp:sp modelId="{F3EC37E2-609F-405D-878D-48098C61F93C}">
      <dsp:nvSpPr>
        <dsp:cNvPr id="0" name=""/>
        <dsp:cNvSpPr/>
      </dsp:nvSpPr>
      <dsp:spPr>
        <a:xfrm>
          <a:off x="4608291" y="2531529"/>
          <a:ext cx="1188181" cy="594090"/>
        </a:xfrm>
        <a:prstGeom prst="rect">
          <a:avLst/>
        </a:prstGeom>
        <a:solidFill>
          <a:srgbClr val="7683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200" kern="1200" dirty="0"/>
            <a:t>Foresters</a:t>
          </a:r>
        </a:p>
      </dsp:txBody>
      <dsp:txXfrm>
        <a:off x="4608291" y="2531529"/>
        <a:ext cx="1188181" cy="594090"/>
      </dsp:txXfrm>
    </dsp:sp>
    <dsp:sp modelId="{8B044F0A-0D04-4FA9-B38E-444BD2E519CF}">
      <dsp:nvSpPr>
        <dsp:cNvPr id="0" name=""/>
        <dsp:cNvSpPr/>
      </dsp:nvSpPr>
      <dsp:spPr>
        <a:xfrm>
          <a:off x="4608291" y="3375138"/>
          <a:ext cx="1188181" cy="594090"/>
        </a:xfrm>
        <a:prstGeom prst="rect">
          <a:avLst/>
        </a:prstGeom>
        <a:solidFill>
          <a:srgbClr val="7683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200" kern="1200" dirty="0"/>
            <a:t>Geoscientists</a:t>
          </a:r>
        </a:p>
      </dsp:txBody>
      <dsp:txXfrm>
        <a:off x="4608291" y="3375138"/>
        <a:ext cx="1188181" cy="594090"/>
      </dsp:txXfrm>
    </dsp:sp>
    <dsp:sp modelId="{D0F07179-B96D-4E6B-B393-F6DF7C4D73D3}">
      <dsp:nvSpPr>
        <dsp:cNvPr id="0" name=""/>
        <dsp:cNvSpPr/>
      </dsp:nvSpPr>
      <dsp:spPr>
        <a:xfrm>
          <a:off x="4608291" y="4218747"/>
          <a:ext cx="1188181" cy="594090"/>
        </a:xfrm>
        <a:prstGeom prst="rect">
          <a:avLst/>
        </a:prstGeom>
        <a:solidFill>
          <a:srgbClr val="7683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200" kern="1200" dirty="0"/>
            <a:t>Biologists</a:t>
          </a:r>
        </a:p>
      </dsp:txBody>
      <dsp:txXfrm>
        <a:off x="4608291" y="4218747"/>
        <a:ext cx="1188181" cy="594090"/>
      </dsp:txXfrm>
    </dsp:sp>
    <dsp:sp modelId="{FFBC31AD-EA3C-4C2A-91FD-E5F0726CEF22}">
      <dsp:nvSpPr>
        <dsp:cNvPr id="0" name=""/>
        <dsp:cNvSpPr/>
      </dsp:nvSpPr>
      <dsp:spPr>
        <a:xfrm>
          <a:off x="5748946" y="1687920"/>
          <a:ext cx="1188181" cy="594090"/>
        </a:xfrm>
        <a:prstGeom prst="rect">
          <a:avLst/>
        </a:prstGeom>
        <a:solidFill>
          <a:srgbClr val="7683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200" kern="1200" dirty="0"/>
            <a:t>Administrative Specialists</a:t>
          </a:r>
        </a:p>
      </dsp:txBody>
      <dsp:txXfrm>
        <a:off x="5748946" y="1687920"/>
        <a:ext cx="1188181" cy="594090"/>
      </dsp:txXfrm>
    </dsp:sp>
    <dsp:sp modelId="{307F5669-FAEC-4CA6-AB2E-346C57FCAFAB}">
      <dsp:nvSpPr>
        <dsp:cNvPr id="0" name=""/>
        <dsp:cNvSpPr/>
      </dsp:nvSpPr>
      <dsp:spPr>
        <a:xfrm>
          <a:off x="6045991" y="2531529"/>
          <a:ext cx="1188181" cy="594090"/>
        </a:xfrm>
        <a:prstGeom prst="rect">
          <a:avLst/>
        </a:prstGeom>
        <a:solidFill>
          <a:srgbClr val="7683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200" kern="1200" dirty="0"/>
            <a:t>Legal Counsel</a:t>
          </a:r>
        </a:p>
      </dsp:txBody>
      <dsp:txXfrm>
        <a:off x="6045991" y="2531529"/>
        <a:ext cx="1188181" cy="594090"/>
      </dsp:txXfrm>
    </dsp:sp>
    <dsp:sp modelId="{F07058F5-3163-4583-931D-93BD81D12381}">
      <dsp:nvSpPr>
        <dsp:cNvPr id="0" name=""/>
        <dsp:cNvSpPr/>
      </dsp:nvSpPr>
      <dsp:spPr>
        <a:xfrm>
          <a:off x="6045991" y="3375138"/>
          <a:ext cx="1188181" cy="594090"/>
        </a:xfrm>
        <a:prstGeom prst="rect">
          <a:avLst/>
        </a:prstGeom>
        <a:solidFill>
          <a:srgbClr val="7683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200" kern="1200" dirty="0"/>
            <a:t>Communications</a:t>
          </a:r>
        </a:p>
      </dsp:txBody>
      <dsp:txXfrm>
        <a:off x="6045991" y="3375138"/>
        <a:ext cx="1188181" cy="594090"/>
      </dsp:txXfrm>
    </dsp:sp>
    <dsp:sp modelId="{E3DE06D4-D739-4E2A-A513-D98699F6D09A}">
      <dsp:nvSpPr>
        <dsp:cNvPr id="0" name=""/>
        <dsp:cNvSpPr/>
      </dsp:nvSpPr>
      <dsp:spPr>
        <a:xfrm>
          <a:off x="6045991" y="4218747"/>
          <a:ext cx="1188181" cy="594090"/>
        </a:xfrm>
        <a:prstGeom prst="rect">
          <a:avLst/>
        </a:prstGeom>
        <a:solidFill>
          <a:srgbClr val="7683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200" kern="1200" dirty="0"/>
            <a:t>Financial Services</a:t>
          </a:r>
        </a:p>
      </dsp:txBody>
      <dsp:txXfrm>
        <a:off x="6045991" y="4218747"/>
        <a:ext cx="1188181" cy="5940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386C9C52-684C-476D-BD39-0D0B7AC134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4225" tIns="47113" rIns="94225" bIns="4711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9DB6550-6ABE-437C-9904-8E4BDBA85E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4225" tIns="47113" rIns="94225" bIns="47113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D78121B-ADA8-462B-A578-CE45632AAD60}" type="datetimeFigureOut">
              <a:rPr lang="en-US"/>
              <a:pPr>
                <a:defRPr/>
              </a:pPr>
              <a:t>2/5/2019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CBAA51-8181-4CB4-B5F2-87C789DE07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6988"/>
            <a:ext cx="3078163" cy="469900"/>
          </a:xfrm>
          <a:prstGeom prst="rect">
            <a:avLst/>
          </a:prstGeom>
        </p:spPr>
        <p:txBody>
          <a:bodyPr vert="horz" lIns="94225" tIns="47113" rIns="94225" bIns="4711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1B41F33-B821-4C09-8D4B-B3D6C15D03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2725" y="8916988"/>
            <a:ext cx="3078163" cy="469900"/>
          </a:xfrm>
          <a:prstGeom prst="rect">
            <a:avLst/>
          </a:prstGeom>
        </p:spPr>
        <p:txBody>
          <a:bodyPr vert="horz" wrap="square" lIns="94225" tIns="47113" rIns="94225" bIns="4711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E371CD64-C187-4AA5-975E-0552AE8D02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072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90BD37F2-03EE-4C95-88A8-349AE6E10B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4225" tIns="47113" rIns="94225" bIns="4711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1D8A5AB-39EA-45E5-8FA3-368C963D145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4225" tIns="47113" rIns="94225" bIns="47113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643B68C-3C06-4902-8519-DED451BCBEBE}" type="datetimeFigureOut">
              <a:rPr lang="en-US"/>
              <a:pPr>
                <a:defRPr/>
              </a:pPr>
              <a:t>2/5/2019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="" xmlns:a16="http://schemas.microsoft.com/office/drawing/2014/main" id="{94F29581-F89E-416A-AF2D-B4C1302A3A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2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5" tIns="47113" rIns="94225" bIns="4711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="" xmlns:a16="http://schemas.microsoft.com/office/drawing/2014/main" id="{E5A8CA0B-C275-4FA1-95C2-41E357D031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1200" y="4459288"/>
            <a:ext cx="5680075" cy="4225925"/>
          </a:xfrm>
          <a:prstGeom prst="rect">
            <a:avLst/>
          </a:prstGeom>
        </p:spPr>
        <p:txBody>
          <a:bodyPr vert="horz" lIns="94225" tIns="47113" rIns="94225" bIns="47113" rtlCol="0"/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E23CA26-C1D7-4FDA-B9A3-EBAB66A7F5C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6988"/>
            <a:ext cx="3078163" cy="469900"/>
          </a:xfrm>
          <a:prstGeom prst="rect">
            <a:avLst/>
          </a:prstGeom>
        </p:spPr>
        <p:txBody>
          <a:bodyPr vert="horz" lIns="94225" tIns="47113" rIns="94225" bIns="4711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D910F3C-CEB4-481B-9D69-20C318FF89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2725" y="8916988"/>
            <a:ext cx="3078163" cy="469900"/>
          </a:xfrm>
          <a:prstGeom prst="rect">
            <a:avLst/>
          </a:prstGeom>
        </p:spPr>
        <p:txBody>
          <a:bodyPr vert="horz" wrap="square" lIns="94225" tIns="47113" rIns="94225" bIns="4711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B8E4C206-683F-47DB-BE9A-E24F83A323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47469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="" xmlns:a16="http://schemas.microsoft.com/office/drawing/2014/main" id="{781BE8A1-8CC4-402C-A806-ABD58B0D36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4913" y="277813"/>
            <a:ext cx="4692650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="" xmlns:a16="http://schemas.microsoft.com/office/drawing/2014/main" id="{5E42C9A1-D24F-42FC-B375-262E25FF4D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11200" y="3943350"/>
            <a:ext cx="5680075" cy="4973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34950" indent="-23495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400" dirty="0"/>
              <a:t>I appreciate the opportunity to come and talk to today</a:t>
            </a:r>
          </a:p>
          <a:p>
            <a:pPr marL="234950" indent="-23495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1400" dirty="0"/>
          </a:p>
          <a:p>
            <a:pPr marL="234950" indent="-23495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CA" altLang="en-US" sz="1400" dirty="0"/>
              <a:t>In 2004 government enacted the Private Managed Forest Land Act to protect key environmental values on private managed forest land</a:t>
            </a:r>
          </a:p>
          <a:p>
            <a:pPr marL="234950" indent="-23495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CA" altLang="en-US" sz="1400" dirty="0"/>
          </a:p>
          <a:p>
            <a:pPr marL="234950" indent="-23495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CA" altLang="en-US" sz="1400" dirty="0"/>
              <a:t>The Act establishes the Managed Forest Council as the authority to enact and enforce regulations respecting forest practices on private managed forest land</a:t>
            </a:r>
          </a:p>
          <a:p>
            <a:pPr marL="234950" indent="-23495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1400" dirty="0"/>
          </a:p>
        </p:txBody>
      </p:sp>
      <p:sp>
        <p:nvSpPr>
          <p:cNvPr id="25604" name="Slide Number Placeholder 3">
            <a:extLst>
              <a:ext uri="{FF2B5EF4-FFF2-40B4-BE49-F238E27FC236}">
                <a16:creationId xmlns="" xmlns:a16="http://schemas.microsoft.com/office/drawing/2014/main" id="{298B7279-7E83-4513-BEA2-BD7C828069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588" indent="-293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6338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9313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765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337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09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481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E53506-906A-45AE-89B9-82DD89C47C24}" type="slidenum">
              <a:rPr lang="en-US" altLang="en-US">
                <a:latin typeface="Calibri" panose="020F0502020204030204" pitchFamily="34" charset="0"/>
              </a:rPr>
              <a:pPr/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="" xmlns:a16="http://schemas.microsoft.com/office/drawing/2014/main" id="{823CA4E5-D7DB-465A-9E88-42F6FF2FB2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="" xmlns:a16="http://schemas.microsoft.com/office/drawing/2014/main" id="{1B3B47BB-C6E0-483F-8C75-D2D7555043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625" indent="-174625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400" dirty="0"/>
              <a:t>Council consists of 5 members</a:t>
            </a:r>
          </a:p>
          <a:p>
            <a:pPr marL="174625" indent="-174625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1400" dirty="0"/>
          </a:p>
          <a:p>
            <a:pPr marL="174625" indent="-174625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400" dirty="0"/>
              <a:t>2 </a:t>
            </a:r>
            <a:r>
              <a:rPr lang="en-CA" altLang="en-US" sz="1400" dirty="0"/>
              <a:t>members </a:t>
            </a:r>
            <a:r>
              <a:rPr lang="en-US" altLang="en-US" sz="1400" dirty="0"/>
              <a:t>are appointed by the provincial government and </a:t>
            </a:r>
            <a:r>
              <a:rPr lang="en-CA" altLang="en-US" sz="1400" dirty="0"/>
              <a:t>2 are elected by the landowners </a:t>
            </a:r>
          </a:p>
          <a:p>
            <a:pPr marL="174625" indent="-174625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1400" dirty="0"/>
          </a:p>
          <a:p>
            <a:pPr marL="174625" indent="-174625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400" dirty="0"/>
              <a:t>The chair is appointed by the other four members as the fifth independent member of council </a:t>
            </a:r>
          </a:p>
          <a:p>
            <a:pPr marL="174625" indent="-174625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1400" dirty="0"/>
          </a:p>
          <a:p>
            <a:pPr marL="174625" indent="-174625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400" dirty="0"/>
              <a:t>The Council maintains a small staff and is managed by an Executive Director</a:t>
            </a:r>
          </a:p>
          <a:p>
            <a:pPr marL="174625" indent="-174625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1400" dirty="0"/>
          </a:p>
          <a:p>
            <a:pPr marL="174625" indent="-174625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400" dirty="0"/>
              <a:t>The Council contracts a range of professionals to conduct field inspections, audits and investigations, as well as a range of legal and administrative services</a:t>
            </a:r>
          </a:p>
        </p:txBody>
      </p:sp>
      <p:sp>
        <p:nvSpPr>
          <p:cNvPr id="27652" name="Slide Number Placeholder 3">
            <a:extLst>
              <a:ext uri="{FF2B5EF4-FFF2-40B4-BE49-F238E27FC236}">
                <a16:creationId xmlns="" xmlns:a16="http://schemas.microsoft.com/office/drawing/2014/main" id="{25FAE817-A168-43CD-BA96-2AF9209299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588" indent="-293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6338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9313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765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337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09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481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526B5AE-E5B0-41E2-A7D0-588A57088BF1}" type="slidenum">
              <a:rPr lang="en-US" altLang="en-US">
                <a:latin typeface="Calibri" panose="020F0502020204030204" pitchFamily="34" charset="0"/>
              </a:rPr>
              <a:pPr/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967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="" xmlns:a16="http://schemas.microsoft.com/office/drawing/2014/main" id="{430CEA77-D345-407C-84E6-0ACBA0651E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3325" y="292100"/>
            <a:ext cx="4695825" cy="35226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="" xmlns:a16="http://schemas.microsoft.com/office/drawing/2014/main" id="{DDDCA1B4-17AA-4C49-99F2-E5B9B55B27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69438" y="4260088"/>
            <a:ext cx="5949950" cy="375796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5410" indent="-175410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1400" dirty="0"/>
              <a:t>We are empowered to make and enforce regulations encouraging sustainable forest management and protecting key environmental values on private managed forest land</a:t>
            </a:r>
          </a:p>
          <a:p>
            <a:pPr marL="175410" indent="-175410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en-US" altLang="en-US" sz="1400" dirty="0"/>
          </a:p>
          <a:p>
            <a:pPr marL="175410" indent="-175410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1400" dirty="0"/>
              <a:t>Council enforces the regulations and we can assign penalties, make remediation orders, enter into consent agreements, revoke status for landowners and issue stop work orders</a:t>
            </a:r>
          </a:p>
          <a:p>
            <a:pPr marL="175410" indent="-175410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en-US" altLang="en-US" sz="1400" dirty="0"/>
          </a:p>
          <a:p>
            <a:pPr marL="175410" indent="-175410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1400" dirty="0"/>
              <a:t>In fulfilling these roles we:</a:t>
            </a:r>
          </a:p>
          <a:p>
            <a:pPr marL="760112" lvl="1" indent="-292351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1400" dirty="0"/>
              <a:t>conduct inspections, audits and investigations of landowners operations,</a:t>
            </a:r>
          </a:p>
          <a:p>
            <a:pPr marL="764985" lvl="1" indent="-293976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1400" dirty="0"/>
              <a:t>review applications from landowners to enter and exit managed forest land status,</a:t>
            </a:r>
          </a:p>
          <a:p>
            <a:pPr marL="764985" lvl="1" indent="-293976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1400" dirty="0"/>
              <a:t>review annual declarations from owners</a:t>
            </a:r>
          </a:p>
        </p:txBody>
      </p:sp>
      <p:sp>
        <p:nvSpPr>
          <p:cNvPr id="28676" name="Slide Number Placeholder 3">
            <a:extLst>
              <a:ext uri="{FF2B5EF4-FFF2-40B4-BE49-F238E27FC236}">
                <a16:creationId xmlns="" xmlns:a16="http://schemas.microsoft.com/office/drawing/2014/main" id="{73DBB157-03FE-419A-BE39-E1E9C03CC8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588" indent="-293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6338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9313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765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337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09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481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13044CA-D177-4DCC-9C20-EB552686292E}" type="slidenum">
              <a:rPr lang="en-US" altLang="en-US">
                <a:latin typeface="Calibri" panose="020F0502020204030204" pitchFamily="34" charset="0"/>
              </a:rPr>
              <a:pPr/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="" xmlns:a16="http://schemas.microsoft.com/office/drawing/2014/main" id="{4B40E5CE-B7F0-4910-AA79-90DF08914F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4913" y="257175"/>
            <a:ext cx="4692650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="" xmlns:a16="http://schemas.microsoft.com/office/drawing/2014/main" id="{33BC1CDD-C176-416D-891F-E74A9919E4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11200" y="4101152"/>
            <a:ext cx="5680075" cy="49809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625" indent="-174625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400" dirty="0"/>
              <a:t>Currently there are 278 managed forests in the province on 818,000 ha.</a:t>
            </a:r>
          </a:p>
          <a:p>
            <a:pPr marL="174625" indent="-174625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1400" dirty="0"/>
          </a:p>
          <a:p>
            <a:pPr marL="174625" indent="-174625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400" dirty="0"/>
              <a:t>Properties are located mostly on Vancouver Island (~70%) and the Kootenays (~20%), ~10% is distributed across the province</a:t>
            </a:r>
          </a:p>
          <a:p>
            <a:pPr marL="174625" indent="-174625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1400" dirty="0"/>
          </a:p>
          <a:p>
            <a:pPr marL="174625" indent="-174625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400" dirty="0"/>
              <a:t>They range in size from 2.1 ha to 165,000 ha</a:t>
            </a:r>
          </a:p>
          <a:p>
            <a:pPr marL="174625" indent="-174625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1400" dirty="0"/>
          </a:p>
          <a:p>
            <a:pPr marL="174625" indent="-174625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400" dirty="0"/>
              <a:t>4.7 million cu. meters harvested in 2017-18</a:t>
            </a:r>
          </a:p>
          <a:p>
            <a:pPr marL="631825" lvl="1" indent="-174625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CA" altLang="en-US" sz="1400" dirty="0"/>
              <a:t>representing approximately 7% of the total provincial timber harvest and 28% of the timber harvest on the Coast.</a:t>
            </a:r>
            <a:endParaRPr lang="en-US" altLang="en-US" sz="1400" dirty="0"/>
          </a:p>
        </p:txBody>
      </p:sp>
      <p:sp>
        <p:nvSpPr>
          <p:cNvPr id="29700" name="Slide Number Placeholder 3">
            <a:extLst>
              <a:ext uri="{FF2B5EF4-FFF2-40B4-BE49-F238E27FC236}">
                <a16:creationId xmlns="" xmlns:a16="http://schemas.microsoft.com/office/drawing/2014/main" id="{1CCD1104-3FB3-4641-A10B-849439B11B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588" indent="-293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6338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9313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765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337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09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481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7700AA7-4FAB-4B28-987D-5DA14F9500EB}" type="slidenum">
              <a:rPr lang="en-US" altLang="en-US">
                <a:latin typeface="Calibri" panose="020F0502020204030204" pitchFamily="34" charset="0"/>
              </a:rPr>
              <a:pPr/>
              <a:t>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="" xmlns:a16="http://schemas.microsoft.com/office/drawing/2014/main" id="{70CBA4DB-B5C7-4812-BFA6-9DEA608650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4913" y="458788"/>
            <a:ext cx="4692650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="" xmlns:a16="http://schemas.microsoft.com/office/drawing/2014/main" id="{637D635A-A9AC-4AB1-ACCE-06CFA1709E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11200" y="4138613"/>
            <a:ext cx="5680075" cy="454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92100" indent="-2921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400"/>
              <a:t>The Private Managed Forest Land Act sets out 5 key management objectives aimed at sustainable forest management practices and protection of key environmental values</a:t>
            </a:r>
          </a:p>
          <a:p>
            <a:pPr marL="292100" indent="-2921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1400"/>
          </a:p>
          <a:p>
            <a:pPr marL="292100" indent="-2921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400"/>
              <a:t>Landowners must protect soil productivity by minimizing the area occupied by roads, landing and trails</a:t>
            </a:r>
          </a:p>
          <a:p>
            <a:pPr marL="292100" indent="-2921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1400"/>
          </a:p>
          <a:p>
            <a:pPr marL="292100" indent="-2921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400"/>
              <a:t>They must protect human drinking water and fish habitat both during and after harvesting</a:t>
            </a:r>
          </a:p>
          <a:p>
            <a:pPr marL="292100" indent="-2921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1400"/>
          </a:p>
          <a:p>
            <a:pPr marL="292100" indent="-2921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400"/>
              <a:t>They must provide opportunities for the Ministry of Environment to assess critical wildlife habitat and work with the Ministry to protect critical wildlife.</a:t>
            </a:r>
          </a:p>
          <a:p>
            <a:pPr marL="292100" indent="-2921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1400"/>
          </a:p>
          <a:p>
            <a:pPr marL="292100" indent="-2921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400"/>
              <a:t>They must restock and successfully regenerate harvested / destroyed areas within an established regulatory timeframe</a:t>
            </a:r>
          </a:p>
        </p:txBody>
      </p:sp>
      <p:sp>
        <p:nvSpPr>
          <p:cNvPr id="30724" name="Slide Number Placeholder 3">
            <a:extLst>
              <a:ext uri="{FF2B5EF4-FFF2-40B4-BE49-F238E27FC236}">
                <a16:creationId xmlns="" xmlns:a16="http://schemas.microsoft.com/office/drawing/2014/main" id="{17D1A419-32EB-4936-98B6-5BDBCEEE67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588" indent="-293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6338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9313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765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337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09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481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B55CD07-EF75-4BDE-B56D-7B1C429F268A}" type="slidenum">
              <a:rPr lang="en-US" altLang="en-US">
                <a:latin typeface="Calibri" panose="020F0502020204030204" pitchFamily="34" charset="0"/>
              </a:rPr>
              <a:pPr/>
              <a:t>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="" xmlns:a16="http://schemas.microsoft.com/office/drawing/2014/main" id="{572F02F4-91A4-4848-89AC-B96B9CD5F9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09700" y="220663"/>
            <a:ext cx="4305300" cy="32305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="" xmlns:a16="http://schemas.microsoft.com/office/drawing/2014/main" id="{4B02733B-10F1-4682-8C08-C127F5FA4E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07975" y="3543300"/>
            <a:ext cx="6450013" cy="556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92100" indent="-2921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CA" altLang="en-US" sz="1400" dirty="0"/>
              <a:t>Regulatory requirements are binding on owners, employees and contractors</a:t>
            </a:r>
          </a:p>
          <a:p>
            <a:pPr marL="292100" indent="-2921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CA" altLang="en-US" sz="1400" dirty="0"/>
          </a:p>
          <a:p>
            <a:pPr marL="292100" indent="-2921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400" dirty="0"/>
              <a:t>Compliance is determined through our </a:t>
            </a:r>
            <a:r>
              <a:rPr lang="en-CA" altLang="en-US" sz="1400" dirty="0"/>
              <a:t>inspection program, public or stakeholder complaints, an audit, or mandatory self-reporting of a slide by the owner</a:t>
            </a:r>
          </a:p>
          <a:p>
            <a:pPr marL="292100" indent="-2921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CA" altLang="en-US" sz="1400" dirty="0"/>
          </a:p>
          <a:p>
            <a:pPr marL="292100" indent="-2921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400" dirty="0"/>
              <a:t>Our policy is to inspect all managed forests at least once every 5 years – that’s 20% of managed forests each year</a:t>
            </a:r>
          </a:p>
          <a:p>
            <a:pPr marL="292100" indent="-2921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1400" dirty="0"/>
          </a:p>
          <a:p>
            <a:pPr marL="292100" indent="-2921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400" dirty="0"/>
              <a:t>Some managed forests are inspected more frequently based on past performance and environmental risk</a:t>
            </a:r>
          </a:p>
          <a:p>
            <a:pPr marL="292100" indent="-2921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1400" dirty="0"/>
          </a:p>
          <a:p>
            <a:pPr marL="292100" indent="-2921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400" dirty="0"/>
              <a:t>New managed forests are inspected within 3 years</a:t>
            </a:r>
          </a:p>
          <a:p>
            <a:pPr marL="292100" indent="-2921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1400" dirty="0"/>
          </a:p>
          <a:p>
            <a:pPr marL="292100" indent="-2921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400" dirty="0"/>
              <a:t>Inspections reveal a high rate of compliance by landowners, where an inspection or complaint indicates potential noncompliance, council initiates a formal investigation</a:t>
            </a:r>
          </a:p>
        </p:txBody>
      </p:sp>
      <p:sp>
        <p:nvSpPr>
          <p:cNvPr id="31748" name="Slide Number Placeholder 3">
            <a:extLst>
              <a:ext uri="{FF2B5EF4-FFF2-40B4-BE49-F238E27FC236}">
                <a16:creationId xmlns="" xmlns:a16="http://schemas.microsoft.com/office/drawing/2014/main" id="{9749FCCC-D4BA-478E-936B-607B7ED40A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588" indent="-293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6338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9313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765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337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09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481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954CC1-0D46-4677-A0C1-50A43B2160B4}" type="slidenum">
              <a:rPr lang="en-US" altLang="en-US">
                <a:latin typeface="Calibri" panose="020F0502020204030204" pitchFamily="34" charset="0"/>
              </a:rPr>
              <a:pPr/>
              <a:t>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="" xmlns:a16="http://schemas.microsoft.com/office/drawing/2014/main" id="{FB815CCA-45B7-47A1-8CB1-266F2BB30B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="" xmlns:a16="http://schemas.microsoft.com/office/drawing/2014/main" id="{27D479BC-4453-44AF-9D2C-22F3F37D6E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4459288"/>
            <a:ext cx="6267450" cy="4225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92100" indent="-2921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400"/>
              <a:t>Council has the authority to convene a hearing that provides the Owner and affected parties with an ‘Opportunity to be Heard’</a:t>
            </a:r>
          </a:p>
          <a:p>
            <a:pPr marL="292100" indent="-2921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1400"/>
          </a:p>
          <a:p>
            <a:pPr marL="292100" indent="-2921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400"/>
              <a:t>If a determination is made, Council has the legislative authority to prosecute non-compliance through the courts, administer penalties, issue remediation orders, stop work orders, or to enter into a consent agreements where there is agreement that a contravention may have occurred</a:t>
            </a:r>
          </a:p>
          <a:p>
            <a:pPr marL="292100" indent="-2921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1400"/>
          </a:p>
          <a:p>
            <a:pPr marL="292100" indent="-2921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400"/>
              <a:t>Ultimately if the contravention is significant enough to warrant a landowner removed, Council could recommend to BC Assessment that the land be removed from the Managed Forest program</a:t>
            </a:r>
          </a:p>
        </p:txBody>
      </p:sp>
      <p:sp>
        <p:nvSpPr>
          <p:cNvPr id="32772" name="Slide Number Placeholder 3">
            <a:extLst>
              <a:ext uri="{FF2B5EF4-FFF2-40B4-BE49-F238E27FC236}">
                <a16:creationId xmlns="" xmlns:a16="http://schemas.microsoft.com/office/drawing/2014/main" id="{E9BEF778-018D-4E3B-BA1C-E82E34E8B2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588" indent="-293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6338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9313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765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337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09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481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49204F-DF2A-4B25-96A5-E823DA5190FB}" type="slidenum">
              <a:rPr lang="en-US" altLang="en-US">
                <a:latin typeface="Calibri" panose="020F0502020204030204" pitchFamily="34" charset="0"/>
              </a:rPr>
              <a:pPr/>
              <a:t>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="" xmlns:a16="http://schemas.microsoft.com/office/drawing/2014/main" id="{39E96BFE-667E-4F7F-AA5E-B00F9BA66F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="" xmlns:a16="http://schemas.microsoft.com/office/drawing/2014/main" id="{FDBD9430-FA53-4E92-97BC-9289C95E8A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92100" indent="-292100" eaLnBrk="1" hangingPunct="1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altLang="en-US" sz="1400" dirty="0"/>
              <a:t>Annual Report to government and our Corporate Plan shared with public</a:t>
            </a:r>
          </a:p>
          <a:p>
            <a:pPr marL="292100" indent="-292100" eaLnBrk="1" hangingPunct="1">
              <a:spcBef>
                <a:spcPct val="0"/>
              </a:spcBef>
              <a:buFont typeface="Wingdings" pitchFamily="2" charset="2"/>
              <a:buChar char="Ø"/>
              <a:defRPr/>
            </a:pPr>
            <a:endParaRPr lang="en-US" altLang="en-US" sz="1400" dirty="0"/>
          </a:p>
          <a:p>
            <a:pPr marL="292100" indent="-292100" eaLnBrk="1" hangingPunct="1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altLang="en-US" sz="1400" dirty="0"/>
              <a:t>Investigations, Audits and Reports shared with public</a:t>
            </a:r>
          </a:p>
          <a:p>
            <a:pPr marL="292100" indent="-292100" eaLnBrk="1" hangingPunct="1">
              <a:spcBef>
                <a:spcPct val="0"/>
              </a:spcBef>
              <a:buFont typeface="Wingdings" pitchFamily="2" charset="2"/>
              <a:buChar char="Ø"/>
              <a:defRPr/>
            </a:pPr>
            <a:endParaRPr lang="en-US" altLang="en-US" sz="1400" dirty="0"/>
          </a:p>
          <a:p>
            <a:pPr marL="292100" indent="-292100" eaLnBrk="1" hangingPunct="1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altLang="en-US" sz="1400" dirty="0"/>
              <a:t>Website contains all this information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endParaRPr lang="en-US" altLang="en-US" sz="1400" dirty="0"/>
          </a:p>
          <a:p>
            <a:pPr marL="292100" indent="-292100" eaLnBrk="1" hangingPunct="1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altLang="en-US" sz="1400" dirty="0"/>
              <a:t>Council is subject to the Freedom of Information and Privacy Act</a:t>
            </a:r>
          </a:p>
          <a:p>
            <a:pPr marL="292100" indent="-292100" eaLnBrk="1" hangingPunct="1">
              <a:spcBef>
                <a:spcPct val="0"/>
              </a:spcBef>
              <a:buFont typeface="Wingdings" pitchFamily="2" charset="2"/>
              <a:buChar char="Ø"/>
              <a:defRPr/>
            </a:pPr>
            <a:endParaRPr lang="en-US" altLang="en-US" sz="1400" dirty="0"/>
          </a:p>
          <a:p>
            <a:pPr marL="292100" indent="-292100" eaLnBrk="1" hangingPunct="1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altLang="en-US" sz="1400" dirty="0"/>
              <a:t>Meet with communities, stakeholders and all levels of government </a:t>
            </a:r>
          </a:p>
          <a:p>
            <a:pPr marL="292100" indent="-292100" eaLnBrk="1" hangingPunct="1">
              <a:spcBef>
                <a:spcPct val="0"/>
              </a:spcBef>
              <a:buFont typeface="Wingdings" pitchFamily="2" charset="2"/>
              <a:buChar char="Ø"/>
              <a:defRPr/>
            </a:pPr>
            <a:endParaRPr lang="en-US" altLang="en-US" sz="1400" dirty="0"/>
          </a:p>
          <a:p>
            <a:pPr marL="292100" indent="-292100" eaLnBrk="1" hangingPunct="1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altLang="en-US" sz="1400" dirty="0"/>
              <a:t>Government recently announced a review of the private managed forest land program as part of the Coast Revitalization Initiative at the Truck </a:t>
            </a:r>
            <a:r>
              <a:rPr lang="en-US" altLang="en-US" sz="1400"/>
              <a:t>Loggers convention</a:t>
            </a:r>
            <a:endParaRPr lang="en-US" altLang="en-US" sz="1400" dirty="0"/>
          </a:p>
          <a:p>
            <a:pPr marL="292100" indent="-292100" eaLnBrk="1" hangingPunct="1">
              <a:spcBef>
                <a:spcPct val="0"/>
              </a:spcBef>
              <a:buFont typeface="Wingdings" pitchFamily="2" charset="2"/>
              <a:buChar char="Ø"/>
              <a:defRPr/>
            </a:pPr>
            <a:endParaRPr lang="en-US" altLang="en-US" sz="1400" dirty="0"/>
          </a:p>
        </p:txBody>
      </p:sp>
      <p:sp>
        <p:nvSpPr>
          <p:cNvPr id="33796" name="Slide Number Placeholder 3">
            <a:extLst>
              <a:ext uri="{FF2B5EF4-FFF2-40B4-BE49-F238E27FC236}">
                <a16:creationId xmlns="" xmlns:a16="http://schemas.microsoft.com/office/drawing/2014/main" id="{C990219C-8973-4DF6-92A5-B48FECCC75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588" indent="-293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6338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9313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765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337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09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48113" indent="-23495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48E07A-26D9-4EFA-8E11-3DC504C948C3}" type="slidenum">
              <a:rPr lang="en-US" altLang="en-US">
                <a:latin typeface="Calibri" panose="020F0502020204030204" pitchFamily="34" charset="0"/>
              </a:rPr>
              <a:pPr/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F39D3CC2-36BD-4757-A34D-37CC27DF7E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2311400"/>
            <a:ext cx="13462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0363D25A-4C60-4A33-B6F6-4879110C83D2}"/>
              </a:ext>
            </a:extLst>
          </p:cNvPr>
          <p:cNvCxnSpPr/>
          <p:nvPr userDrawn="1"/>
        </p:nvCxnSpPr>
        <p:spPr>
          <a:xfrm>
            <a:off x="5870575" y="2728913"/>
            <a:ext cx="0" cy="13874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8">
            <a:extLst>
              <a:ext uri="{FF2B5EF4-FFF2-40B4-BE49-F238E27FC236}">
                <a16:creationId xmlns="" xmlns:a16="http://schemas.microsoft.com/office/drawing/2014/main" id="{A8D09BD2-ADD2-466B-B03A-82ED4542AB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1297592" y="2662677"/>
            <a:ext cx="4306704" cy="103884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cap="all" baseline="0">
                <a:solidFill>
                  <a:schemeClr val="bg1"/>
                </a:solidFill>
                <a:latin typeface="Gill Sans M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284008" y="3706016"/>
            <a:ext cx="4306704" cy="52526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Gill Sans M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3660656" y="4756150"/>
            <a:ext cx="1863843" cy="344477"/>
          </a:xfrm>
          <a:prstGeom prst="rect">
            <a:avLst/>
          </a:prstGeom>
        </p:spPr>
        <p:txBody>
          <a:bodyPr vert="horz"/>
          <a:lstStyle>
            <a:lvl1pPr marL="0" indent="0" algn="r">
              <a:lnSpc>
                <a:spcPts val="1400"/>
              </a:lnSpc>
              <a:spcBef>
                <a:spcPts val="0"/>
              </a:spcBef>
              <a:buNone/>
              <a:defRPr sz="1200" b="1" i="0" cap="all" baseline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9388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A3486BC2-056F-46D6-8484-640883B231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C27652BC-8F88-4F02-B6D5-281DED87307D}"/>
              </a:ext>
            </a:extLst>
          </p:cNvPr>
          <p:cNvCxnSpPr/>
          <p:nvPr userDrawn="1"/>
        </p:nvCxnSpPr>
        <p:spPr>
          <a:xfrm flipH="1">
            <a:off x="3836988" y="3041650"/>
            <a:ext cx="14700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72131" y="3321853"/>
            <a:ext cx="4265106" cy="1214438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600" cap="none" baseline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739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9A05C83E-DE0B-4B29-98C2-EF4A24B240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07F45585-BD4E-491E-BED2-EA02CE02758F}"/>
              </a:ext>
            </a:extLst>
          </p:cNvPr>
          <p:cNvCxnSpPr/>
          <p:nvPr userDrawn="1"/>
        </p:nvCxnSpPr>
        <p:spPr>
          <a:xfrm flipH="1">
            <a:off x="3836988" y="3041650"/>
            <a:ext cx="14700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72131" y="3321853"/>
            <a:ext cx="4265106" cy="1214438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600" cap="none" baseline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8923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F49A6A81-6213-40E9-BF30-716B0F2C0A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51B98F46-C39E-40D8-A2F0-03042B416880}"/>
              </a:ext>
            </a:extLst>
          </p:cNvPr>
          <p:cNvCxnSpPr/>
          <p:nvPr userDrawn="1"/>
        </p:nvCxnSpPr>
        <p:spPr>
          <a:xfrm flipH="1">
            <a:off x="3836988" y="3041650"/>
            <a:ext cx="14700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72131" y="3321853"/>
            <a:ext cx="4265106" cy="1214438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600" cap="none" baseline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7515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6B16B3B7-4B0B-414F-8DBC-DC4EC9E62F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A4D0CF24-25B3-4FA7-ADE5-5D984EDE6BC2}"/>
              </a:ext>
            </a:extLst>
          </p:cNvPr>
          <p:cNvCxnSpPr/>
          <p:nvPr userDrawn="1"/>
        </p:nvCxnSpPr>
        <p:spPr>
          <a:xfrm flipH="1">
            <a:off x="3836988" y="3041650"/>
            <a:ext cx="14700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72131" y="3321853"/>
            <a:ext cx="4265106" cy="1214438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600" cap="none" baseline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1423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3E66E941-AD3A-40A6-899F-E6EE2E308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D2B1E5BB-8771-4944-B313-47E0E8E289BA}"/>
              </a:ext>
            </a:extLst>
          </p:cNvPr>
          <p:cNvCxnSpPr/>
          <p:nvPr userDrawn="1"/>
        </p:nvCxnSpPr>
        <p:spPr>
          <a:xfrm flipH="1">
            <a:off x="3836988" y="3041650"/>
            <a:ext cx="14700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72131" y="3321853"/>
            <a:ext cx="4265106" cy="1214438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600" cap="none" baseline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0478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="" xmlns:a16="http://schemas.microsoft.com/office/drawing/2014/main" id="{679356D8-602B-4750-9789-4B3F74D125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E561160E-439B-4F0E-AEC2-36C2D5C74CE1}"/>
              </a:ext>
            </a:extLst>
          </p:cNvPr>
          <p:cNvCxnSpPr/>
          <p:nvPr userDrawn="1"/>
        </p:nvCxnSpPr>
        <p:spPr>
          <a:xfrm flipH="1">
            <a:off x="3836988" y="3041650"/>
            <a:ext cx="14700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72131" y="3321853"/>
            <a:ext cx="4265106" cy="1214438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600" cap="none" baseline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0084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(1-line)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2 regen over lake.jpg">
            <a:extLst>
              <a:ext uri="{FF2B5EF4-FFF2-40B4-BE49-F238E27FC236}">
                <a16:creationId xmlns="" xmlns:a16="http://schemas.microsoft.com/office/drawing/2014/main" id="{6ED5C9A3-A168-4D90-AC86-B7E0FC497A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3" r="24217" b="95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E727291D-A366-4993-BAAD-79A3C08C7B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604C6644-831D-4AC9-9459-44E877B1B8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3" y="639763"/>
            <a:ext cx="13462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297592" y="2662677"/>
            <a:ext cx="4306704" cy="103884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cap="all" baseline="0">
                <a:solidFill>
                  <a:schemeClr val="bg1"/>
                </a:solidFill>
                <a:latin typeface="Gill Sans M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1284008" y="3706016"/>
            <a:ext cx="4306704" cy="52526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Gill Sans M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1284008" y="4584274"/>
            <a:ext cx="1863843" cy="344477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ts val="1400"/>
              </a:lnSpc>
              <a:spcBef>
                <a:spcPts val="0"/>
              </a:spcBef>
              <a:buNone/>
              <a:defRPr sz="1200" b="1" i="0" cap="all" baseline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9860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(1-line)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194F12CD-B900-41D4-AAF9-B79EAFC397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1297231" y="882650"/>
            <a:ext cx="5065712" cy="457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cap="all" baseline="0">
                <a:solidFill>
                  <a:srgbClr val="768347"/>
                </a:solidFill>
                <a:latin typeface="Gill Sans M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72131" y="3321853"/>
            <a:ext cx="4265106" cy="1214438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600" cap="none" baseline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3572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(1-line)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="" xmlns:a16="http://schemas.microsoft.com/office/drawing/2014/main" id="{F0CE7544-F616-45DA-94FE-A77B53B5F2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385888" y="1620037"/>
            <a:ext cx="6926262" cy="4587650"/>
          </a:xfrm>
          <a:prstGeom prst="rect">
            <a:avLst/>
          </a:prstGeom>
        </p:spPr>
        <p:txBody>
          <a:bodyPr vert="horz" numCol="2" spcCol="360000"/>
          <a:lstStyle>
            <a:lvl1pPr marL="342000" indent="-342000">
              <a:spcBef>
                <a:spcPts val="0"/>
              </a:spcBef>
              <a:spcAft>
                <a:spcPts val="800"/>
              </a:spcAft>
              <a:buFont typeface="Lucida Grande"/>
              <a:buChar char="–"/>
              <a:defRPr sz="1800" baseline="0">
                <a:latin typeface="Gill Sans M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1297231" y="882650"/>
            <a:ext cx="5065712" cy="457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cap="all" baseline="0">
                <a:solidFill>
                  <a:srgbClr val="768347"/>
                </a:solidFill>
                <a:latin typeface="Gill Sans M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713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(2-line)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2BB2AD5B-B689-49D6-A845-B9404E41CC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385888" y="1799822"/>
            <a:ext cx="6926262" cy="4407864"/>
          </a:xfrm>
          <a:prstGeom prst="rect">
            <a:avLst/>
          </a:prstGeom>
        </p:spPr>
        <p:txBody>
          <a:bodyPr vert="horz" numCol="2" spcCol="360000"/>
          <a:lstStyle>
            <a:lvl1pPr marL="342000" indent="-342000">
              <a:spcBef>
                <a:spcPts val="0"/>
              </a:spcBef>
              <a:spcAft>
                <a:spcPts val="800"/>
              </a:spcAft>
              <a:buFont typeface="Lucida Grande"/>
              <a:buChar char="–"/>
              <a:defRPr sz="1800" baseline="0">
                <a:latin typeface="Gill Sans M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1297231" y="882650"/>
            <a:ext cx="5065712" cy="91717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200"/>
              </a:lnSpc>
              <a:buNone/>
              <a:defRPr cap="all" baseline="0">
                <a:solidFill>
                  <a:srgbClr val="768347"/>
                </a:solidFill>
                <a:latin typeface="Gill Sans M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7791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Content, 1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BE18F93E-2F72-4E4F-8A97-9EACD64FF4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385888" y="1620037"/>
            <a:ext cx="6926262" cy="2259813"/>
          </a:xfrm>
          <a:prstGeom prst="rect">
            <a:avLst/>
          </a:prstGeom>
        </p:spPr>
        <p:txBody>
          <a:bodyPr vert="horz" numCol="2" spcCol="360000"/>
          <a:lstStyle>
            <a:lvl1pPr marL="342000" indent="-342000">
              <a:spcBef>
                <a:spcPts val="0"/>
              </a:spcBef>
              <a:spcAft>
                <a:spcPts val="800"/>
              </a:spcAft>
              <a:buFont typeface="Lucida Grande"/>
              <a:buChar char="–"/>
              <a:defRPr sz="1800" baseline="0">
                <a:latin typeface="Gill Sans M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1297231" y="882650"/>
            <a:ext cx="5065712" cy="457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cap="all" baseline="0">
                <a:solidFill>
                  <a:srgbClr val="768347"/>
                </a:solidFill>
                <a:latin typeface="Gill Sans M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4538663"/>
            <a:ext cx="9144000" cy="231933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baseline="0">
                <a:latin typeface="Gill Sans MT"/>
                <a:cs typeface="Gill Sans M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45234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Content, 3-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533F21E2-C148-4092-A05E-9BD2F5EFBE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385888" y="1620037"/>
            <a:ext cx="6926262" cy="2259813"/>
          </a:xfrm>
          <a:prstGeom prst="rect">
            <a:avLst/>
          </a:prstGeom>
        </p:spPr>
        <p:txBody>
          <a:bodyPr vert="horz" numCol="2" spcCol="360000"/>
          <a:lstStyle>
            <a:lvl1pPr marL="342000" indent="-342000">
              <a:spcBef>
                <a:spcPts val="0"/>
              </a:spcBef>
              <a:spcAft>
                <a:spcPts val="800"/>
              </a:spcAft>
              <a:buFont typeface="Lucida Grande"/>
              <a:buChar char="–"/>
              <a:defRPr sz="1800" baseline="0">
                <a:latin typeface="Gill Sans M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1297231" y="882650"/>
            <a:ext cx="5065712" cy="457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cap="all" baseline="0">
                <a:solidFill>
                  <a:srgbClr val="768347"/>
                </a:solidFill>
                <a:latin typeface="Gill Sans M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4538663"/>
            <a:ext cx="3035832" cy="231933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baseline="0">
                <a:latin typeface="Gill Sans MT"/>
                <a:cs typeface="Gill Sans M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3035832" y="4538663"/>
            <a:ext cx="3035832" cy="231933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baseline="0">
                <a:latin typeface="Gill Sans MT"/>
                <a:cs typeface="Gill Sans M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081442" y="4538663"/>
            <a:ext cx="3062558" cy="231933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baseline="0">
                <a:latin typeface="Gill Sans MT"/>
                <a:cs typeface="Gill Sans M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66045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="" xmlns:a16="http://schemas.microsoft.com/office/drawing/2014/main" id="{EDCB0354-5D01-406E-A46D-ED5268A4A3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385888" y="5555675"/>
            <a:ext cx="6926262" cy="652011"/>
          </a:xfrm>
          <a:prstGeom prst="rect">
            <a:avLst/>
          </a:prstGeom>
        </p:spPr>
        <p:txBody>
          <a:bodyPr vert="horz" numCol="1" spcCol="360000"/>
          <a:lstStyle>
            <a:lvl1pPr marL="0" indent="0">
              <a:spcBef>
                <a:spcPts val="0"/>
              </a:spcBef>
              <a:spcAft>
                <a:spcPts val="800"/>
              </a:spcAft>
              <a:buFontTx/>
              <a:buNone/>
              <a:defRPr sz="1600" baseline="0">
                <a:latin typeface="Gill Sans M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1297231" y="882650"/>
            <a:ext cx="5065712" cy="457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cap="all" baseline="0">
                <a:solidFill>
                  <a:srgbClr val="768347"/>
                </a:solidFill>
                <a:latin typeface="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1385888" y="1609725"/>
            <a:ext cx="7100887" cy="383698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3200" baseline="0">
                <a:latin typeface="Gill Sans MT"/>
              </a:defRPr>
            </a:lvl1pPr>
          </a:lstStyle>
          <a:p>
            <a:pPr lvl="0"/>
            <a:r>
              <a:rPr lang="en-US" noProof="0" dirty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3540977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Content,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43693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3200" baseline="0">
                <a:latin typeface="Gill Sans M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2876550"/>
            <a:ext cx="9144000" cy="398145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>
                <a:latin typeface="Gill Sans M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385888" y="4316373"/>
            <a:ext cx="6926262" cy="2259813"/>
          </a:xfrm>
          <a:prstGeom prst="rect">
            <a:avLst/>
          </a:prstGeom>
        </p:spPr>
        <p:txBody>
          <a:bodyPr vert="horz" numCol="1" spcCol="360000"/>
          <a:lstStyle>
            <a:lvl1pPr marL="342000" indent="-342000">
              <a:spcBef>
                <a:spcPts val="0"/>
              </a:spcBef>
              <a:spcAft>
                <a:spcPts val="800"/>
              </a:spcAft>
              <a:buFont typeface="Lucida Grande"/>
              <a:buChar char="–"/>
              <a:defRPr sz="1800" baseline="0">
                <a:solidFill>
                  <a:schemeClr val="bg1"/>
                </a:solidFill>
                <a:latin typeface="Gill Sans M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1297231" y="3436938"/>
            <a:ext cx="5065712" cy="457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cap="all" baseline="0">
                <a:solidFill>
                  <a:schemeClr val="bg1"/>
                </a:solidFill>
                <a:latin typeface="Gill Sans M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4852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23" r:id="rId9"/>
    <p:sldLayoutId id="2147484332" r:id="rId10"/>
    <p:sldLayoutId id="2147484333" r:id="rId11"/>
    <p:sldLayoutId id="2147484334" r:id="rId12"/>
    <p:sldLayoutId id="2147484335" r:id="rId13"/>
    <p:sldLayoutId id="2147484336" r:id="rId14"/>
    <p:sldLayoutId id="2147484337" r:id="rId1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120E241-9338-4C1A-9EFB-B3AF3729C5E2}"/>
              </a:ext>
            </a:extLst>
          </p:cNvPr>
          <p:cNvSpPr txBox="1"/>
          <p:nvPr/>
        </p:nvSpPr>
        <p:spPr>
          <a:xfrm>
            <a:off x="708409" y="3592284"/>
            <a:ext cx="8169309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2400" i="1" dirty="0">
                <a:solidFill>
                  <a:schemeClr val="bg1"/>
                </a:solidFill>
              </a:rPr>
              <a:t>Managed Forest Council is the independent public regulator of forest practices protecting key environmental values under the Private Managed Forest Land Act</a:t>
            </a:r>
            <a:endParaRPr lang="en-CA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Text Placeholder 2">
            <a:extLst>
              <a:ext uri="{FF2B5EF4-FFF2-40B4-BE49-F238E27FC236}">
                <a16:creationId xmlns="" xmlns:a16="http://schemas.microsoft.com/office/drawing/2014/main" id="{23AFD28E-5C75-4896-8A9E-DF3330EF4F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auto">
          <a:xfrm>
            <a:off x="1296988" y="865063"/>
            <a:ext cx="5738812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cap="none" dirty="0">
                <a:latin typeface="Gill Sans MT" panose="020B0502020104020203" pitchFamily="34" charset="0"/>
              </a:rPr>
              <a:t>WHO IS THE COUNCIL?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="" xmlns:a16="http://schemas.microsoft.com/office/drawing/2014/main" id="{A1472F4D-5CC9-474E-A686-5BE22D3346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591622"/>
              </p:ext>
            </p:extLst>
          </p:nvPr>
        </p:nvGraphicFramePr>
        <p:xfrm>
          <a:off x="424356" y="1690776"/>
          <a:ext cx="8372975" cy="4813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1029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page 14.jpg">
            <a:extLst>
              <a:ext uri="{FF2B5EF4-FFF2-40B4-BE49-F238E27FC236}">
                <a16:creationId xmlns="" xmlns:a16="http://schemas.microsoft.com/office/drawing/2014/main" id="{8CADA670-285B-42FE-A20E-D5E5ED52D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21775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Placeholder 1">
            <a:extLst>
              <a:ext uri="{FF2B5EF4-FFF2-40B4-BE49-F238E27FC236}">
                <a16:creationId xmlns="" xmlns:a16="http://schemas.microsoft.com/office/drawing/2014/main" id="{A95EDCCF-A69D-4B1C-B0B5-D80E8D51BCA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 bwMode="auto">
          <a:xfrm>
            <a:off x="2471738" y="3322638"/>
            <a:ext cx="4265612" cy="121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 eaLnBrk="1" hangingPunct="1">
              <a:lnSpc>
                <a:spcPts val="4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>
                <a:solidFill>
                  <a:srgbClr val="FFFFFF"/>
                </a:solidFill>
                <a:latin typeface="Gill Sans MT" panose="020B0502020104020203" pitchFamily="34" charset="0"/>
              </a:rPr>
              <a:t>What is Council’s mandate?</a:t>
            </a:r>
          </a:p>
        </p:txBody>
      </p:sp>
      <p:pic>
        <p:nvPicPr>
          <p:cNvPr id="18436" name="Picture 7">
            <a:extLst>
              <a:ext uri="{FF2B5EF4-FFF2-40B4-BE49-F238E27FC236}">
                <a16:creationId xmlns="" xmlns:a16="http://schemas.microsoft.com/office/drawing/2014/main" id="{C72E20A0-B2AB-46C1-8F62-E7AA7E58D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565DE8B3-9034-4834-BB2E-F94DFF3EEEFD}"/>
              </a:ext>
            </a:extLst>
          </p:cNvPr>
          <p:cNvCxnSpPr/>
          <p:nvPr/>
        </p:nvCxnSpPr>
        <p:spPr>
          <a:xfrm flipH="1">
            <a:off x="3836988" y="3041650"/>
            <a:ext cx="14700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Placeholder 2">
            <a:extLst>
              <a:ext uri="{FF2B5EF4-FFF2-40B4-BE49-F238E27FC236}">
                <a16:creationId xmlns="" xmlns:a16="http://schemas.microsoft.com/office/drawing/2014/main" id="{F2AE6246-4D61-48DB-B48E-819004B469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auto">
          <a:xfrm>
            <a:off x="1296988" y="882650"/>
            <a:ext cx="5591175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cap="none">
                <a:latin typeface="Gill Sans MT" panose="020B0502020104020203" pitchFamily="34" charset="0"/>
              </a:rPr>
              <a:t>WHERE IS MANAGED FOREST LAND LOCATED?</a:t>
            </a:r>
          </a:p>
        </p:txBody>
      </p:sp>
      <p:pic>
        <p:nvPicPr>
          <p:cNvPr id="19459" name="Picture 4" descr="OverviewMap_Southwest.jpg">
            <a:extLst>
              <a:ext uri="{FF2B5EF4-FFF2-40B4-BE49-F238E27FC236}">
                <a16:creationId xmlns="" xmlns:a16="http://schemas.microsoft.com/office/drawing/2014/main" id="{AC3BF1FE-2EEC-46D9-88CC-3533EB7AE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8863"/>
            <a:ext cx="4735513" cy="369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 descr="OverviewMap_Southeast.jpg">
            <a:extLst>
              <a:ext uri="{FF2B5EF4-FFF2-40B4-BE49-F238E27FC236}">
                <a16:creationId xmlns="" xmlns:a16="http://schemas.microsoft.com/office/drawing/2014/main" id="{DEEB312C-3750-4325-B966-5B14F5DF6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2328863"/>
            <a:ext cx="4494212" cy="369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Placeholder 2">
            <a:extLst>
              <a:ext uri="{FF2B5EF4-FFF2-40B4-BE49-F238E27FC236}">
                <a16:creationId xmlns="" xmlns:a16="http://schemas.microsoft.com/office/drawing/2014/main" id="{5187B121-18AD-43AF-AEF2-4E748A00EC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auto">
          <a:xfrm>
            <a:off x="1296988" y="819150"/>
            <a:ext cx="5591175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cap="none">
                <a:latin typeface="Gill Sans MT" panose="020B0502020104020203" pitchFamily="34" charset="0"/>
              </a:rPr>
              <a:t>WHAT ARE THE 5 KEY RESOURCE OBJECTIVES OF THE MANAGED FOREST PROGRAM?</a:t>
            </a:r>
          </a:p>
        </p:txBody>
      </p:sp>
      <p:pic>
        <p:nvPicPr>
          <p:cNvPr id="108546" name="Picture 8">
            <a:extLst>
              <a:ext uri="{FF2B5EF4-FFF2-40B4-BE49-F238E27FC236}">
                <a16:creationId xmlns="" xmlns:a16="http://schemas.microsoft.com/office/drawing/2014/main" id="{1DAAD503-78EE-4C3F-AA94-8C3D635BF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2990850"/>
            <a:ext cx="482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9">
            <a:extLst>
              <a:ext uri="{FF2B5EF4-FFF2-40B4-BE49-F238E27FC236}">
                <a16:creationId xmlns="" xmlns:a16="http://schemas.microsoft.com/office/drawing/2014/main" id="{B80E8227-9BB7-41E6-8832-2D51EEE92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3622675"/>
            <a:ext cx="482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10">
            <a:extLst>
              <a:ext uri="{FF2B5EF4-FFF2-40B4-BE49-F238E27FC236}">
                <a16:creationId xmlns="" xmlns:a16="http://schemas.microsoft.com/office/drawing/2014/main" id="{D9A4424B-1F96-47EC-B7F1-53D62E8B3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4254500"/>
            <a:ext cx="482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11">
            <a:extLst>
              <a:ext uri="{FF2B5EF4-FFF2-40B4-BE49-F238E27FC236}">
                <a16:creationId xmlns="" xmlns:a16="http://schemas.microsoft.com/office/drawing/2014/main" id="{C24F5376-EC0E-494D-9BE8-05EEFC9862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4886325"/>
            <a:ext cx="482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12">
            <a:extLst>
              <a:ext uri="{FF2B5EF4-FFF2-40B4-BE49-F238E27FC236}">
                <a16:creationId xmlns="" xmlns:a16="http://schemas.microsoft.com/office/drawing/2014/main" id="{25460DA3-8772-4B61-A589-3C8018F5F4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5518150"/>
            <a:ext cx="482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1" name="TextBox 13">
            <a:extLst>
              <a:ext uri="{FF2B5EF4-FFF2-40B4-BE49-F238E27FC236}">
                <a16:creationId xmlns="" xmlns:a16="http://schemas.microsoft.com/office/drawing/2014/main" id="{DAA8D205-2673-4A7C-A2C7-2CE878AF9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300" y="3024188"/>
            <a:ext cx="3175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Calibri" panose="020F0502020204030204" pitchFamily="34" charset="0"/>
              </a:rPr>
              <a:t>Protect soil productivity</a:t>
            </a:r>
          </a:p>
        </p:txBody>
      </p:sp>
      <p:sp>
        <p:nvSpPr>
          <p:cNvPr id="108552" name="TextBox 14">
            <a:extLst>
              <a:ext uri="{FF2B5EF4-FFF2-40B4-BE49-F238E27FC236}">
                <a16:creationId xmlns="" xmlns:a16="http://schemas.microsoft.com/office/drawing/2014/main" id="{2B788AEC-F31A-4D3A-A31C-C49DBEFBA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300" y="3656013"/>
            <a:ext cx="3175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Calibri" panose="020F0502020204030204" pitchFamily="34" charset="0"/>
              </a:rPr>
              <a:t>Protect drinking water</a:t>
            </a:r>
          </a:p>
        </p:txBody>
      </p:sp>
      <p:sp>
        <p:nvSpPr>
          <p:cNvPr id="108553" name="TextBox 15">
            <a:extLst>
              <a:ext uri="{FF2B5EF4-FFF2-40B4-BE49-F238E27FC236}">
                <a16:creationId xmlns="" xmlns:a16="http://schemas.microsoft.com/office/drawing/2014/main" id="{95C06DBA-E509-40A9-BFB1-B637F4B0D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300" y="4287838"/>
            <a:ext cx="3175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Calibri" panose="020F0502020204030204" pitchFamily="34" charset="0"/>
              </a:rPr>
              <a:t>Protect fish habitat</a:t>
            </a:r>
          </a:p>
        </p:txBody>
      </p:sp>
      <p:sp>
        <p:nvSpPr>
          <p:cNvPr id="108554" name="TextBox 16">
            <a:extLst>
              <a:ext uri="{FF2B5EF4-FFF2-40B4-BE49-F238E27FC236}">
                <a16:creationId xmlns="" xmlns:a16="http://schemas.microsoft.com/office/drawing/2014/main" id="{317085F4-E239-4BDA-B7DC-9403EC4EA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300" y="4919663"/>
            <a:ext cx="4851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Calibri" panose="020F0502020204030204" pitchFamily="34" charset="0"/>
              </a:rPr>
              <a:t>Protect critical wildlife habitat</a:t>
            </a:r>
          </a:p>
        </p:txBody>
      </p:sp>
      <p:sp>
        <p:nvSpPr>
          <p:cNvPr id="108555" name="TextBox 17">
            <a:extLst>
              <a:ext uri="{FF2B5EF4-FFF2-40B4-BE49-F238E27FC236}">
                <a16:creationId xmlns="" xmlns:a16="http://schemas.microsoft.com/office/drawing/2014/main" id="{F5D01792-DAED-4BB1-B3CB-2DF78F292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300" y="5551488"/>
            <a:ext cx="406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Calibri" panose="020F0502020204030204" pitchFamily="34" charset="0"/>
              </a:rPr>
              <a:t>Forest regeneration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6 Phil and Gordon at  B stream.JPG">
            <a:extLst>
              <a:ext uri="{FF2B5EF4-FFF2-40B4-BE49-F238E27FC236}">
                <a16:creationId xmlns="" xmlns:a16="http://schemas.microsoft.com/office/drawing/2014/main" id="{7657987C-7EE8-4E06-A765-A28A54922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7" b="120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Placeholder 1">
            <a:extLst>
              <a:ext uri="{FF2B5EF4-FFF2-40B4-BE49-F238E27FC236}">
                <a16:creationId xmlns="" xmlns:a16="http://schemas.microsoft.com/office/drawing/2014/main" id="{CDC939FF-FFE0-4ADE-8A0B-E2D191EDF3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xfrm>
            <a:off x="338138" y="4181475"/>
            <a:ext cx="4265612" cy="1214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How does Council know landowners are complying with regulations? 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8911CE79-E4D1-46F1-9FD8-58FDE162DE93}"/>
              </a:ext>
            </a:extLst>
          </p:cNvPr>
          <p:cNvCxnSpPr/>
          <p:nvPr/>
        </p:nvCxnSpPr>
        <p:spPr>
          <a:xfrm flipH="1">
            <a:off x="3836988" y="3041650"/>
            <a:ext cx="14700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509" name="Picture 12">
            <a:extLst>
              <a:ext uri="{FF2B5EF4-FFF2-40B4-BE49-F238E27FC236}">
                <a16:creationId xmlns="" xmlns:a16="http://schemas.microsoft.com/office/drawing/2014/main" id="{00C6829C-1B8A-4A97-AF38-C52AB6D85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P5290091 excellent view of slide1 BrN110">
            <a:extLst>
              <a:ext uri="{FF2B5EF4-FFF2-40B4-BE49-F238E27FC236}">
                <a16:creationId xmlns="" xmlns:a16="http://schemas.microsoft.com/office/drawing/2014/main" id="{35F83DB4-0436-4E10-A77F-3C6E892EF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177338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7">
            <a:extLst>
              <a:ext uri="{FF2B5EF4-FFF2-40B4-BE49-F238E27FC236}">
                <a16:creationId xmlns="" xmlns:a16="http://schemas.microsoft.com/office/drawing/2014/main" id="{C1471759-BDC6-44EE-B01C-74557CD37C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A0A4D6C1-95F8-4AE4-AEB4-0D4DE86B2034}"/>
              </a:ext>
            </a:extLst>
          </p:cNvPr>
          <p:cNvCxnSpPr/>
          <p:nvPr/>
        </p:nvCxnSpPr>
        <p:spPr>
          <a:xfrm flipH="1">
            <a:off x="1589088" y="774700"/>
            <a:ext cx="14700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33" name="Text Placeholder 1">
            <a:extLst>
              <a:ext uri="{FF2B5EF4-FFF2-40B4-BE49-F238E27FC236}">
                <a16:creationId xmlns="" xmlns:a16="http://schemas.microsoft.com/office/drawing/2014/main" id="{A5FD6A43-3A4F-46E3-BAC7-A76817C744B5}"/>
              </a:ext>
            </a:extLst>
          </p:cNvPr>
          <p:cNvSpPr>
            <a:spLocks/>
          </p:cNvSpPr>
          <p:nvPr/>
        </p:nvSpPr>
        <p:spPr bwMode="auto">
          <a:xfrm>
            <a:off x="338138" y="1066800"/>
            <a:ext cx="426561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4000"/>
              </a:lnSpc>
              <a:buFont typeface="Arial" panose="020B0604020202020204" pitchFamily="34" charset="0"/>
              <a:buNone/>
            </a:pPr>
            <a:r>
              <a:rPr lang="en-US" altLang="en-US" sz="3600">
                <a:solidFill>
                  <a:srgbClr val="FFFFFF"/>
                </a:solidFill>
                <a:latin typeface="Gill Sans MT" panose="020B0502020104020203" pitchFamily="34" charset="0"/>
              </a:rPr>
              <a:t>How does the Council enforce compliance?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Placeholder 2">
            <a:extLst>
              <a:ext uri="{FF2B5EF4-FFF2-40B4-BE49-F238E27FC236}">
                <a16:creationId xmlns="" xmlns:a16="http://schemas.microsoft.com/office/drawing/2014/main" id="{E7E1C380-2356-4999-847B-643E48E170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auto">
          <a:xfrm>
            <a:off x="1296988" y="882650"/>
            <a:ext cx="6450012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2800" cap="none">
                <a:latin typeface="Gill Sans MT" panose="020B0502020104020203" pitchFamily="34" charset="0"/>
              </a:rPr>
              <a:t>HOW DOES COUNCIL COMMUNICATE WITH STAKEHOLDERS AND THE PUBLIC? </a:t>
            </a:r>
          </a:p>
          <a:p>
            <a:pPr eaLnBrk="1" hangingPunct="1"/>
            <a:endParaRPr lang="en-US" altLang="en-US" sz="2800" cap="none">
              <a:latin typeface="Gill Sans MT" panose="020B05020201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D05F92F-44F3-42E5-8A48-91D35FA11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50" y="2587625"/>
            <a:ext cx="7218363" cy="3732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DC706EC-B12F-49C1-9615-7A83D161D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00000">
            <a:off x="349250" y="3494088"/>
            <a:ext cx="2320925" cy="300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65728C1-38DA-45BF-B628-73B8F2A15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0000">
            <a:off x="6383338" y="3497263"/>
            <a:ext cx="2355850" cy="304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7544</TotalTime>
  <Words>787</Words>
  <Application>Microsoft Office PowerPoint</Application>
  <PresentationFormat>On-screen Show (4:3)</PresentationFormat>
  <Paragraphs>107</Paragraphs>
  <Slides>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Eclipse Creative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Trina</dc:creator>
  <cp:lastModifiedBy>Arthur Caldicott</cp:lastModifiedBy>
  <cp:revision>189</cp:revision>
  <cp:lastPrinted>2016-05-24T18:19:55Z</cp:lastPrinted>
  <dcterms:created xsi:type="dcterms:W3CDTF">2015-01-29T23:49:49Z</dcterms:created>
  <dcterms:modified xsi:type="dcterms:W3CDTF">2019-02-06T07:25:40Z</dcterms:modified>
</cp:coreProperties>
</file>