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9" r:id="rId2"/>
    <p:sldId id="417" r:id="rId3"/>
    <p:sldId id="384" r:id="rId4"/>
    <p:sldId id="418" r:id="rId5"/>
    <p:sldId id="401" r:id="rId6"/>
    <p:sldId id="402" r:id="rId7"/>
    <p:sldId id="419" r:id="rId8"/>
    <p:sldId id="420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29737"/>
    <a:srgbClr val="D0D3CB"/>
    <a:srgbClr val="5E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235" autoAdjust="0"/>
    <p:restoredTop sz="90929" autoAdjust="0"/>
  </p:normalViewPr>
  <p:slideViewPr>
    <p:cSldViewPr snapToGrid="0">
      <p:cViewPr varScale="1">
        <p:scale>
          <a:sx n="99" d="100"/>
          <a:sy n="99" d="100"/>
        </p:scale>
        <p:origin x="43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6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BD6AED5-0A0D-4834-A8A7-218D6075A0BC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7737476-EB46-492C-9782-902E2105F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8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/>
            </a:lvl1pPr>
          </a:lstStyle>
          <a:p>
            <a:pPr>
              <a:defRPr/>
            </a:pPr>
            <a:fld id="{A98286D6-8DC6-425D-8C27-2C6174FB0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6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AT_Tit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AT_Title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72400" cy="612648"/>
          </a:xfrm>
        </p:spPr>
        <p:txBody>
          <a:bodyPr/>
          <a:lstStyle>
            <a:lvl1pPr algn="l">
              <a:defRPr sz="3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7772400" cy="530352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3555-7183-4FEC-A283-F6CEE962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6213"/>
            <a:ext cx="3810000" cy="426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6213"/>
            <a:ext cx="3810000" cy="426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B941-B35C-44D0-81E5-011BBA2D9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D716-B1A1-4788-B084-D9D6B5E2F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5EF10-7567-4B38-B65C-4DE39C034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4838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6213"/>
            <a:ext cx="7772400" cy="42687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7148-4420-4310-B84E-B862CACD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atalyst_PP_Footer_R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Catalyst_PP_Header_R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6213"/>
            <a:ext cx="77724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324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+mn-lt"/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+mn-lt"/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324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latin typeface="+mn-lt"/>
                <a:ea typeface="ＭＳ Ｐゴシック" pitchFamily="-64" charset="-128"/>
              </a:defRPr>
            </a:lvl1pPr>
          </a:lstStyle>
          <a:p>
            <a:pPr>
              <a:defRPr/>
            </a:pPr>
            <a:fld id="{E11D63FA-B720-44C4-886A-9FA26A91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4838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092200"/>
            <a:ext cx="8181975" cy="1729827"/>
          </a:xfrm>
        </p:spPr>
        <p:txBody>
          <a:bodyPr/>
          <a:lstStyle/>
          <a:p>
            <a:pPr algn="ctr"/>
            <a:r>
              <a:rPr lang="en-US" dirty="0"/>
              <a:t>Cowichan Watershed Board Meeting – Review of conditions at lake Cowichan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75" y="3318932"/>
            <a:ext cx="8848725" cy="1586443"/>
          </a:xfrm>
        </p:spPr>
        <p:txBody>
          <a:bodyPr/>
          <a:lstStyle/>
          <a:p>
            <a:pPr algn="ctr"/>
            <a:r>
              <a:rPr lang="en-US" dirty="0"/>
              <a:t>March 26, 2018, </a:t>
            </a:r>
          </a:p>
          <a:p>
            <a:pPr algn="ctr"/>
            <a:r>
              <a:rPr lang="en-US" dirty="0"/>
              <a:t>Presentation by Brian Houle</a:t>
            </a:r>
          </a:p>
        </p:txBody>
      </p:sp>
    </p:spTree>
    <p:extLst>
      <p:ext uri="{BB962C8B-B14F-4D97-AF65-F5344CB8AC3E}">
        <p14:creationId xmlns:p14="http://schemas.microsoft.com/office/powerpoint/2010/main" val="39996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view of Lake Cowichan Weir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51" y="1446213"/>
            <a:ext cx="4993498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0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442" y="437321"/>
            <a:ext cx="2727297" cy="5629523"/>
          </a:xfrm>
        </p:spPr>
        <p:txBody>
          <a:bodyPr/>
          <a:lstStyle/>
          <a:p>
            <a:pPr algn="ctr"/>
            <a:r>
              <a:rPr lang="en-US" sz="2800" dirty="0"/>
              <a:t>Lake level very low currently.</a:t>
            </a:r>
            <a:br>
              <a:rPr lang="en-US" sz="2800" dirty="0"/>
            </a:br>
            <a:r>
              <a:rPr lang="en-US" sz="2800" dirty="0"/>
              <a:t>Modest rainfall in recent days has resulted in a pause in rate of decline in lake level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655" y="787179"/>
            <a:ext cx="5532498" cy="43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127221"/>
            <a:ext cx="8404529" cy="1399429"/>
          </a:xfrm>
        </p:spPr>
        <p:txBody>
          <a:bodyPr/>
          <a:lstStyle/>
          <a:p>
            <a:r>
              <a:rPr lang="en-US" dirty="0"/>
              <a:t>Release of water from lake being controlled to seasonal target of 25 cms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795" y="1446213"/>
            <a:ext cx="5300410" cy="42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009650"/>
          </a:xfrm>
        </p:spPr>
        <p:txBody>
          <a:bodyPr/>
          <a:lstStyle/>
          <a:p>
            <a:pPr algn="ctr"/>
            <a:r>
              <a:rPr lang="en-US" dirty="0"/>
              <a:t>Heather Mountain snow pillow</a:t>
            </a:r>
            <a:br>
              <a:rPr lang="en-US" dirty="0"/>
            </a:br>
            <a:r>
              <a:rPr lang="en-US" sz="2000" dirty="0"/>
              <a:t>2018 showing similar conditions as 2017 – very helpful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71" y="1157571"/>
            <a:ext cx="5742857" cy="4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37" y="164658"/>
            <a:ext cx="8849801" cy="1095375"/>
          </a:xfrm>
        </p:spPr>
        <p:txBody>
          <a:bodyPr/>
          <a:lstStyle/>
          <a:p>
            <a:pPr algn="ctr"/>
            <a:r>
              <a:rPr lang="en-US" dirty="0"/>
              <a:t>Jump Creek snow pillow showing similar situation as Heather </a:t>
            </a:r>
            <a:r>
              <a:rPr lang="en-US" dirty="0" err="1"/>
              <a:t>Mtn</a:t>
            </a:r>
            <a:r>
              <a:rPr lang="en-US" dirty="0"/>
              <a:t>: 2018=2017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990" y="1383527"/>
            <a:ext cx="5306724" cy="44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47" y="103367"/>
            <a:ext cx="8738483" cy="1187271"/>
          </a:xfrm>
        </p:spPr>
        <p:txBody>
          <a:bodyPr/>
          <a:lstStyle/>
          <a:p>
            <a:r>
              <a:rPr lang="en-US" dirty="0"/>
              <a:t>Weather Forecast for coming 2 weeks does not indicate much rainfall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685" y="1446213"/>
            <a:ext cx="4928630" cy="42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48" y="414007"/>
            <a:ext cx="7772400" cy="685800"/>
          </a:xfrm>
        </p:spPr>
        <p:txBody>
          <a:bodyPr/>
          <a:lstStyle/>
          <a:p>
            <a:r>
              <a:rPr lang="en-US" dirty="0"/>
              <a:t>2018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30" y="890546"/>
            <a:ext cx="8388626" cy="5009321"/>
          </a:xfrm>
        </p:spPr>
        <p:txBody>
          <a:bodyPr/>
          <a:lstStyle/>
          <a:p>
            <a:r>
              <a:rPr lang="en-US" dirty="0"/>
              <a:t>Boat Lock put into operation on March 21</a:t>
            </a:r>
          </a:p>
          <a:p>
            <a:r>
              <a:rPr lang="en-US" dirty="0"/>
              <a:t>Early storage of water in Lake Cowichan authorized and first gate actions to control release from lake at 25 cms taken on March 23</a:t>
            </a:r>
          </a:p>
          <a:p>
            <a:endParaRPr lang="en-US" sz="800" dirty="0"/>
          </a:p>
          <a:p>
            <a:r>
              <a:rPr lang="en-US" dirty="0"/>
              <a:t>Snow pack meters indicating about same snow pack as 2017</a:t>
            </a:r>
          </a:p>
          <a:p>
            <a:endParaRPr lang="en-US" sz="800" dirty="0"/>
          </a:p>
          <a:p>
            <a:r>
              <a:rPr lang="en-US" dirty="0"/>
              <a:t>Wet season (more rainfall) continues for about 1 more month and snow melt recharging lake level to follow that. 2018 has potential to support 25/15/7 cms minimum flow targets through to the return of rainfall this fall (depending on weather in April).</a:t>
            </a:r>
          </a:p>
        </p:txBody>
      </p:sp>
    </p:spTree>
    <p:extLst>
      <p:ext uri="{BB962C8B-B14F-4D97-AF65-F5344CB8AC3E}">
        <p14:creationId xmlns:p14="http://schemas.microsoft.com/office/powerpoint/2010/main" val="36963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13624</TotalTime>
  <Words>163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Verdana</vt:lpstr>
      <vt:lpstr>Wingdings</vt:lpstr>
      <vt:lpstr>Office Theme</vt:lpstr>
      <vt:lpstr>Cowichan Watershed Board Meeting – Review of conditions at lake Cowichan</vt:lpstr>
      <vt:lpstr>Aerial view of Lake Cowichan Weir</vt:lpstr>
      <vt:lpstr>Lake level very low currently. Modest rainfall in recent days has resulted in a pause in rate of decline in lake level </vt:lpstr>
      <vt:lpstr>Release of water from lake being controlled to seasonal target of 25 cms</vt:lpstr>
      <vt:lpstr>Heather Mountain snow pillow 2018 showing similar conditions as 2017 – very helpful</vt:lpstr>
      <vt:lpstr>Jump Creek snow pillow showing similar situation as Heather Mtn: 2018=2017</vt:lpstr>
      <vt:lpstr>Weather Forecast for coming 2 weeks does not indicate much rainfall</vt:lpstr>
      <vt:lpstr>2018 Conditions</vt:lpstr>
    </vt:vector>
  </TitlesOfParts>
  <Company>Martin Aveyard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Kissack, Graham (Richmond)</dc:creator>
  <cp:lastModifiedBy>Visitor</cp:lastModifiedBy>
  <cp:revision>396</cp:revision>
  <dcterms:modified xsi:type="dcterms:W3CDTF">2018-03-26T17:01:57Z</dcterms:modified>
</cp:coreProperties>
</file>